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3" r:id="rId7"/>
    <p:sldId id="264" r:id="rId8"/>
    <p:sldId id="261" r:id="rId9"/>
    <p:sldId id="265" r:id="rId10"/>
    <p:sldId id="266" r:id="rId11"/>
    <p:sldId id="267" r:id="rId12"/>
    <p:sldId id="262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0" d="100"/>
          <a:sy n="50" d="100"/>
        </p:scale>
        <p:origin x="48" y="1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6EEF-F074-42B7-88E6-4ADBE28BEA4A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60E3174F-EF5C-4CE7-96A7-3D90AF560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351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6EEF-F074-42B7-88E6-4ADBE28BEA4A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74F-EF5C-4CE7-96A7-3D90AF560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7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6EEF-F074-42B7-88E6-4ADBE28BEA4A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74F-EF5C-4CE7-96A7-3D90AF560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622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6EEF-F074-42B7-88E6-4ADBE28BEA4A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74F-EF5C-4CE7-96A7-3D90AF560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756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501F6EEF-F074-42B7-88E6-4ADBE28BEA4A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60E3174F-EF5C-4CE7-96A7-3D90AF560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538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6EEF-F074-42B7-88E6-4ADBE28BEA4A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74F-EF5C-4CE7-96A7-3D90AF560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4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6EEF-F074-42B7-88E6-4ADBE28BEA4A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74F-EF5C-4CE7-96A7-3D90AF560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567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6EEF-F074-42B7-88E6-4ADBE28BEA4A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74F-EF5C-4CE7-96A7-3D90AF560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612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6EEF-F074-42B7-88E6-4ADBE28BEA4A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74F-EF5C-4CE7-96A7-3D90AF560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92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6EEF-F074-42B7-88E6-4ADBE28BEA4A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74F-EF5C-4CE7-96A7-3D90AF560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03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F6EEF-F074-42B7-88E6-4ADBE28BEA4A}" type="datetimeFigureOut">
              <a:rPr lang="ru-RU" smtClean="0"/>
              <a:t>04.12.2018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74F-EF5C-4CE7-96A7-3D90AF560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391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501F6EEF-F074-42B7-88E6-4ADBE28BEA4A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60E3174F-EF5C-4CE7-96A7-3D90AF560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67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868737"/>
          </a:xfrm>
        </p:spPr>
        <p:txBody>
          <a:bodyPr>
            <a:noAutofit/>
          </a:bodyPr>
          <a:lstStyle/>
          <a:p>
            <a:pPr algn="ctr"/>
            <a:r>
              <a:rPr lang="ru-RU" sz="8800" b="1" i="1" dirty="0" smtClean="0">
                <a:solidFill>
                  <a:srgbClr val="002060"/>
                </a:solidFill>
              </a:rPr>
              <a:t>Урок</a:t>
            </a:r>
            <a:br>
              <a:rPr lang="ru-RU" sz="8800" b="1" i="1" dirty="0" smtClean="0">
                <a:solidFill>
                  <a:srgbClr val="002060"/>
                </a:solidFill>
              </a:rPr>
            </a:br>
            <a:r>
              <a:rPr lang="ru-RU" sz="8800" b="1" i="1" dirty="0" smtClean="0">
                <a:solidFill>
                  <a:srgbClr val="002060"/>
                </a:solidFill>
              </a:rPr>
              <a:t> Русский язык </a:t>
            </a:r>
            <a:br>
              <a:rPr lang="ru-RU" sz="8800" b="1" i="1" dirty="0" smtClean="0">
                <a:solidFill>
                  <a:srgbClr val="002060"/>
                </a:solidFill>
              </a:rPr>
            </a:br>
            <a:r>
              <a:rPr lang="ru-RU" sz="8800" b="1" i="1" dirty="0" smtClean="0">
                <a:solidFill>
                  <a:srgbClr val="002060"/>
                </a:solidFill>
              </a:rPr>
              <a:t>2 класс</a:t>
            </a:r>
            <a:endParaRPr lang="ru-RU" sz="8800" b="1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755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лук- люк</a:t>
            </a:r>
            <a:br>
              <a:rPr lang="ru-RU" sz="6600" dirty="0" smtClean="0"/>
            </a:br>
            <a:r>
              <a:rPr lang="ru-RU" sz="6600" dirty="0" smtClean="0"/>
              <a:t>мал- мял</a:t>
            </a:r>
            <a:br>
              <a:rPr lang="ru-RU" sz="6600" dirty="0" smtClean="0"/>
            </a:br>
            <a:r>
              <a:rPr lang="ru-RU" sz="6600" dirty="0" smtClean="0"/>
              <a:t>пар- пир</a:t>
            </a:r>
            <a:br>
              <a:rPr lang="ru-RU" sz="6600" dirty="0" smtClean="0"/>
            </a:br>
            <a:r>
              <a:rPr lang="ru-RU" sz="6600" dirty="0" smtClean="0"/>
              <a:t>кот- кит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8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7438" y="484632"/>
            <a:ext cx="8367713" cy="5039868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ru-RU" altLang="ru-RU" sz="40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Раз – подняться, потянуться.          </a:t>
            </a:r>
          </a:p>
          <a:p>
            <a:pPr>
              <a:lnSpc>
                <a:spcPct val="100000"/>
              </a:lnSpc>
            </a:pPr>
            <a:r>
              <a:rPr lang="ru-RU" altLang="ru-RU" sz="40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Два – согнуться, разогнуться.</a:t>
            </a:r>
          </a:p>
          <a:p>
            <a:pPr>
              <a:lnSpc>
                <a:spcPct val="100000"/>
              </a:lnSpc>
            </a:pPr>
            <a:r>
              <a:rPr lang="ru-RU" altLang="ru-RU" sz="40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Три – в ладоши три хлопка,</a:t>
            </a:r>
          </a:p>
          <a:p>
            <a:pPr>
              <a:lnSpc>
                <a:spcPct val="100000"/>
              </a:lnSpc>
            </a:pPr>
            <a:r>
              <a:rPr lang="ru-RU" altLang="ru-RU" sz="40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Головою три кивка.</a:t>
            </a:r>
          </a:p>
          <a:p>
            <a:pPr>
              <a:lnSpc>
                <a:spcPct val="100000"/>
              </a:lnSpc>
            </a:pPr>
            <a:r>
              <a:rPr lang="ru-RU" altLang="ru-RU" sz="40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На четыре – руки шире.</a:t>
            </a:r>
          </a:p>
          <a:p>
            <a:pPr>
              <a:lnSpc>
                <a:spcPct val="100000"/>
              </a:lnSpc>
            </a:pPr>
            <a:r>
              <a:rPr lang="ru-RU" altLang="ru-RU" sz="40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Пять – руками помахать.</a:t>
            </a:r>
          </a:p>
          <a:p>
            <a:pPr>
              <a:lnSpc>
                <a:spcPct val="100000"/>
              </a:lnSpc>
            </a:pPr>
            <a:r>
              <a:rPr lang="ru-RU" altLang="ru-RU" sz="40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Шесть – за парту тихо сесть.</a:t>
            </a:r>
            <a:r>
              <a:rPr lang="ru-RU" altLang="ru-RU" sz="4000" dirty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642938"/>
            <a:ext cx="1857375" cy="300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3928" y="2248725"/>
            <a:ext cx="1928813" cy="312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893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Упр.192 с.120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85800"/>
            <a:ext cx="11750040" cy="5029200"/>
          </a:xfrm>
        </p:spPr>
        <p:txBody>
          <a:bodyPr/>
          <a:lstStyle/>
          <a:p>
            <a:r>
              <a:rPr lang="ru-RU" altLang="ru-RU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Раз – подняться, потянуться.          </a:t>
            </a:r>
          </a:p>
          <a:p>
            <a:r>
              <a:rPr lang="ru-RU" altLang="ru-RU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Два – согнуться, разогнуться.</a:t>
            </a:r>
          </a:p>
          <a:p>
            <a:r>
              <a:rPr lang="ru-RU" altLang="ru-RU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Три – в ладоши три хлопка,</a:t>
            </a:r>
          </a:p>
          <a:p>
            <a:r>
              <a:rPr lang="ru-RU" altLang="ru-RU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Головою три кивка.</a:t>
            </a:r>
          </a:p>
          <a:p>
            <a:r>
              <a:rPr lang="ru-RU" altLang="ru-RU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На четыре – руки шире.</a:t>
            </a:r>
          </a:p>
          <a:p>
            <a:r>
              <a:rPr lang="ru-RU" altLang="ru-RU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Пять – руками помахать.</a:t>
            </a:r>
          </a:p>
          <a:p>
            <a:r>
              <a:rPr lang="ru-RU" altLang="ru-RU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Шесть – за парту тихо сесть.</a:t>
            </a:r>
            <a:r>
              <a:rPr lang="ru-RU" altLang="ru-RU" dirty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14157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Упр</a:t>
            </a:r>
            <a:r>
              <a:rPr lang="ru-RU" dirty="0" smtClean="0"/>
              <a:t> 194 с.121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7925" y="3736975"/>
            <a:ext cx="1928813" cy="312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99" y="3851275"/>
            <a:ext cx="1857375" cy="300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482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/>
              <a:t>Работа в паре.</a:t>
            </a: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Ряд, мал, рад, мял, лук, люк, </a:t>
            </a:r>
            <a:r>
              <a:rPr lang="ru-RU" sz="5400" err="1" smtClean="0"/>
              <a:t>были</a:t>
            </a:r>
            <a:r>
              <a:rPr lang="ru-RU" sz="5400" smtClean="0"/>
              <a:t>, мыл</a:t>
            </a:r>
            <a:r>
              <a:rPr lang="ru-RU" sz="5400" dirty="0" smtClean="0"/>
              <a:t>, били, мил.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39608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581150"/>
            <a:ext cx="10058400" cy="45910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 т Мал</a:t>
            </a:r>
          </a:p>
          <a:p>
            <a:pPr marL="0" indent="0">
              <a:buNone/>
            </a:pPr>
            <a:r>
              <a:rPr lang="ru-RU" sz="4400" dirty="0" smtClean="0"/>
              <a:t>т нос</a:t>
            </a:r>
          </a:p>
          <a:p>
            <a:pPr marL="0" indent="0">
              <a:buNone/>
            </a:pPr>
            <a:r>
              <a:rPr lang="ru-RU" sz="4400" dirty="0" smtClean="0"/>
              <a:t>м мел</a:t>
            </a:r>
          </a:p>
          <a:p>
            <a:pPr marL="0" indent="0">
              <a:buNone/>
            </a:pPr>
            <a:r>
              <a:rPr lang="ru-RU" sz="4400" dirty="0" smtClean="0"/>
              <a:t>т бас</a:t>
            </a:r>
          </a:p>
          <a:p>
            <a:pPr marL="0" indent="0">
              <a:buNone/>
            </a:pPr>
            <a:r>
              <a:rPr lang="ru-RU" sz="4400" dirty="0"/>
              <a:t>м</a:t>
            </a:r>
            <a:r>
              <a:rPr lang="ru-RU" sz="4400" dirty="0" smtClean="0"/>
              <a:t> пир</a:t>
            </a:r>
          </a:p>
          <a:p>
            <a:pPr marL="0" indent="0">
              <a:buNone/>
            </a:pPr>
            <a:r>
              <a:rPr lang="ru-RU" sz="4400" dirty="0"/>
              <a:t>т</a:t>
            </a:r>
            <a:r>
              <a:rPr lang="ru-RU" sz="4400" dirty="0" smtClean="0"/>
              <a:t> пар</a:t>
            </a:r>
          </a:p>
          <a:p>
            <a:pPr marL="0" indent="0">
              <a:buNone/>
            </a:pP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13546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Домашнее задание </a:t>
            </a:r>
          </a:p>
          <a:p>
            <a:r>
              <a:rPr lang="ru-RU" sz="4400" dirty="0" smtClean="0"/>
              <a:t>С.121 упр.195.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7325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580466"/>
            <a:ext cx="10058400" cy="4591734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Прозвенел звонок веселый </a:t>
            </a:r>
          </a:p>
          <a:p>
            <a:r>
              <a:rPr lang="ru-RU" sz="5400" dirty="0" smtClean="0"/>
              <a:t>Мы начать урок готовы.</a:t>
            </a:r>
          </a:p>
          <a:p>
            <a:r>
              <a:rPr lang="ru-RU" sz="5400" dirty="0" smtClean="0"/>
              <a:t>Будем </a:t>
            </a:r>
            <a:r>
              <a:rPr lang="ru-RU" sz="5400" b="1" dirty="0" smtClean="0"/>
              <a:t>сами</a:t>
            </a:r>
            <a:r>
              <a:rPr lang="ru-RU" sz="5400" dirty="0" smtClean="0"/>
              <a:t> рассуждать, </a:t>
            </a:r>
          </a:p>
          <a:p>
            <a:r>
              <a:rPr lang="ru-RU" sz="5400" dirty="0" smtClean="0"/>
              <a:t>И друг другу помогать.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648700" y="9341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938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323850"/>
            <a:ext cx="10058400" cy="264795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5 декабря. </a:t>
            </a:r>
            <a:br>
              <a:rPr lang="ru-RU" dirty="0" smtClean="0"/>
            </a:br>
            <a:r>
              <a:rPr lang="ru-RU" dirty="0" smtClean="0"/>
              <a:t>Классная работа.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4343400"/>
            <a:ext cx="10058400" cy="18288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222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714500"/>
            <a:ext cx="10058400" cy="4457700"/>
          </a:xfrm>
        </p:spPr>
        <p:txBody>
          <a:bodyPr>
            <a:normAutofit fontScale="92500" lnSpcReduction="10000"/>
          </a:bodyPr>
          <a:lstStyle/>
          <a:p>
            <a:r>
              <a:rPr lang="ru-RU" sz="4800" dirty="0" smtClean="0"/>
              <a:t>Я тетрадочку открою</a:t>
            </a:r>
          </a:p>
          <a:p>
            <a:r>
              <a:rPr lang="ru-RU" sz="4800" dirty="0" smtClean="0"/>
              <a:t>И как надо положу.</a:t>
            </a:r>
          </a:p>
          <a:p>
            <a:r>
              <a:rPr lang="ru-RU" sz="4800" dirty="0" smtClean="0"/>
              <a:t>Я от вас, друзья, не скрою:</a:t>
            </a:r>
          </a:p>
          <a:p>
            <a:r>
              <a:rPr lang="ru-RU" sz="4800" dirty="0" smtClean="0"/>
              <a:t>Ручку я вот так держу.</a:t>
            </a:r>
          </a:p>
          <a:p>
            <a:r>
              <a:rPr lang="ru-RU" sz="4800" dirty="0" smtClean="0"/>
              <a:t>Сяду прямо, не согнусь,</a:t>
            </a:r>
          </a:p>
          <a:p>
            <a:r>
              <a:rPr lang="ru-RU" sz="4800" dirty="0" smtClean="0"/>
              <a:t>За работу я возьмусь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84354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Чистописание</a:t>
            </a:r>
            <a:endParaRPr lang="ru-RU" dirty="0"/>
          </a:p>
        </p:txBody>
      </p:sp>
      <p:pic>
        <p:nvPicPr>
          <p:cNvPr id="1026" name="Picture 2" descr="https://studfiles.net/html/2706/1248/html_C2LEAajMfl.157g/img-OQQWQk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871" y="2120900"/>
            <a:ext cx="5560608" cy="405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01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Наум, Нина, Нора, Нюра.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11524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78" y="537797"/>
            <a:ext cx="2503091" cy="405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9654" y="2563447"/>
            <a:ext cx="1928813" cy="312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8" y="801322"/>
            <a:ext cx="462915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504" y="4303711"/>
            <a:ext cx="462915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154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2" r="4592"/>
          <a:stretch>
            <a:fillRect/>
          </a:stretch>
        </p:blipFill>
        <p:spPr>
          <a:xfrm>
            <a:off x="1143000" y="152400"/>
            <a:ext cx="830374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6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Тема урока</a:t>
            </a:r>
            <a:r>
              <a:rPr lang="ru-RU" dirty="0" smtClean="0"/>
              <a:t>: «</a:t>
            </a:r>
            <a:r>
              <a:rPr lang="ru-RU" sz="4900" dirty="0" smtClean="0"/>
              <a:t>Твердые и мягкие согласные звуки и их обозначение на письме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sz="4800" i="1" dirty="0" smtClean="0"/>
              <a:t>Цель урока</a:t>
            </a:r>
            <a:r>
              <a:rPr lang="ru-RU" sz="4800" dirty="0" smtClean="0"/>
              <a:t>: учиться различать твердые и мягкие согласные звуки и научиться их писать.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60207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96</TotalTime>
  <Words>224</Words>
  <Application>Microsoft Office PowerPoint</Application>
  <PresentationFormat>Широкоэкранный</PresentationFormat>
  <Paragraphs>46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Cambria</vt:lpstr>
      <vt:lpstr>Comic Sans MS</vt:lpstr>
      <vt:lpstr>Rockwell</vt:lpstr>
      <vt:lpstr>Rockwell Condensed</vt:lpstr>
      <vt:lpstr>Times New Roman</vt:lpstr>
      <vt:lpstr>Wingdings</vt:lpstr>
      <vt:lpstr>Дерево</vt:lpstr>
      <vt:lpstr>Урок  Русский язык  2 класс</vt:lpstr>
      <vt:lpstr>Презентация PowerPoint</vt:lpstr>
      <vt:lpstr>5 декабря.  Классная работа.</vt:lpstr>
      <vt:lpstr>Презентация PowerPoint</vt:lpstr>
      <vt:lpstr>Чистописание</vt:lpstr>
      <vt:lpstr>Презентация PowerPoint</vt:lpstr>
      <vt:lpstr>Презентация PowerPoint</vt:lpstr>
      <vt:lpstr>Презентация PowerPoint</vt:lpstr>
      <vt:lpstr>Тема урока: «Твердые и мягкие согласные звуки и их обозначение на письме».</vt:lpstr>
      <vt:lpstr>лук- люк мал- мял пар- пир кот- кит</vt:lpstr>
      <vt:lpstr>Презентация PowerPoint</vt:lpstr>
      <vt:lpstr>Упр.192 с.120</vt:lpstr>
      <vt:lpstr>Упр 194 с.121</vt:lpstr>
      <vt:lpstr>Работа в паре.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Русский язык  2 класс</dc:title>
  <dc:creator>Пользователь Windows</dc:creator>
  <cp:lastModifiedBy>Пользователь Windows</cp:lastModifiedBy>
  <cp:revision>12</cp:revision>
  <dcterms:created xsi:type="dcterms:W3CDTF">2018-12-04T18:10:16Z</dcterms:created>
  <dcterms:modified xsi:type="dcterms:W3CDTF">2018-12-04T19:47:08Z</dcterms:modified>
</cp:coreProperties>
</file>