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76" r:id="rId2"/>
    <p:sldId id="304" r:id="rId3"/>
    <p:sldId id="261" r:id="rId4"/>
    <p:sldId id="262" r:id="rId5"/>
    <p:sldId id="305" r:id="rId6"/>
    <p:sldId id="306" r:id="rId7"/>
    <p:sldId id="307" r:id="rId8"/>
    <p:sldId id="310" r:id="rId9"/>
    <p:sldId id="311" r:id="rId10"/>
    <p:sldId id="312" r:id="rId11"/>
    <p:sldId id="313" r:id="rId12"/>
    <p:sldId id="314" r:id="rId13"/>
    <p:sldId id="316" r:id="rId14"/>
    <p:sldId id="317" r:id="rId15"/>
    <p:sldId id="318" r:id="rId16"/>
    <p:sldId id="319" r:id="rId17"/>
    <p:sldId id="263" r:id="rId18"/>
    <p:sldId id="315" r:id="rId19"/>
    <p:sldId id="264" r:id="rId20"/>
    <p:sldId id="274" r:id="rId21"/>
    <p:sldId id="303" r:id="rId22"/>
    <p:sldId id="275" r:id="rId23"/>
    <p:sldId id="286" r:id="rId24"/>
    <p:sldId id="301" r:id="rId25"/>
    <p:sldId id="288" r:id="rId26"/>
    <p:sldId id="289" r:id="rId27"/>
    <p:sldId id="290" r:id="rId28"/>
    <p:sldId id="291" r:id="rId29"/>
    <p:sldId id="302" r:id="rId30"/>
    <p:sldId id="272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742" autoAdjust="0"/>
    <p:restoredTop sz="94713" autoAdjust="0"/>
  </p:normalViewPr>
  <p:slideViewPr>
    <p:cSldViewPr>
      <p:cViewPr>
        <p:scale>
          <a:sx n="76" d="100"/>
          <a:sy n="76" d="100"/>
        </p:scale>
        <p:origin x="-166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519B31-BBB2-45BE-AF49-E18366EB2D6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E2BBA7-3626-4A8D-8DBD-677FD37BB69D}">
      <dgm:prSet custT="1"/>
      <dgm:spPr/>
      <dgm:t>
        <a:bodyPr/>
        <a:lstStyle/>
        <a:p>
          <a:r>
            <a:rPr lang="ru-RU" sz="2000" b="1" i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Презентация даёт учителю возможность самостоятельно скомпоновать учебный материал исходя из особенностей данного класса, темы, предмета, что позволяет построить урок так, чтобы добиться максимального учебного эффекта.</a:t>
          </a:r>
          <a:endParaRPr lang="ru-RU" sz="2000" i="0" dirty="0">
            <a:solidFill>
              <a:schemeClr val="accent2">
                <a:lumMod val="50000"/>
              </a:schemeClr>
            </a:solidFill>
          </a:endParaRPr>
        </a:p>
      </dgm:t>
    </dgm:pt>
    <dgm:pt modelId="{2C1A8155-BC54-4A47-9446-9C9FE2CF25A1}" type="parTrans" cxnId="{D5308E58-61AF-44B6-ABE8-9750836101E4}">
      <dgm:prSet/>
      <dgm:spPr/>
      <dgm:t>
        <a:bodyPr/>
        <a:lstStyle/>
        <a:p>
          <a:endParaRPr lang="ru-RU"/>
        </a:p>
      </dgm:t>
    </dgm:pt>
    <dgm:pt modelId="{0557BD75-C5F0-4A75-A150-A1D2CCB61F85}" type="sibTrans" cxnId="{D5308E58-61AF-44B6-ABE8-9750836101E4}">
      <dgm:prSet/>
      <dgm:spPr/>
      <dgm:t>
        <a:bodyPr/>
        <a:lstStyle/>
        <a:p>
          <a:endParaRPr lang="ru-RU"/>
        </a:p>
      </dgm:t>
    </dgm:pt>
    <dgm:pt modelId="{20D9E4E7-1362-4661-BE9F-4E06A36E15B4}">
      <dgm:prSet custT="1"/>
      <dgm:spPr/>
      <dgm:t>
        <a:bodyPr/>
        <a:lstStyle/>
        <a:p>
          <a:r>
            <a: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А также  рассмотреть сложное задание поэтапно, обратиться не только к текущему материалу, но и повторить предыдущую тему</a:t>
          </a:r>
          <a:r>
            <a:rPr lang="ru-RU" sz="15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500" dirty="0">
            <a:solidFill>
              <a:schemeClr val="accent2">
                <a:lumMod val="75000"/>
              </a:schemeClr>
            </a:solidFill>
          </a:endParaRPr>
        </a:p>
      </dgm:t>
    </dgm:pt>
    <dgm:pt modelId="{7D009462-A001-4475-B659-6744D8745619}" type="parTrans" cxnId="{58238410-B8AC-4897-8FBB-7F10D3FDCC26}">
      <dgm:prSet/>
      <dgm:spPr/>
      <dgm:t>
        <a:bodyPr/>
        <a:lstStyle/>
        <a:p>
          <a:endParaRPr lang="ru-RU"/>
        </a:p>
      </dgm:t>
    </dgm:pt>
    <dgm:pt modelId="{B3B18532-FC31-4BCE-9377-68D76D111944}" type="sibTrans" cxnId="{58238410-B8AC-4897-8FBB-7F10D3FDCC26}">
      <dgm:prSet/>
      <dgm:spPr/>
      <dgm:t>
        <a:bodyPr/>
        <a:lstStyle/>
        <a:p>
          <a:endParaRPr lang="ru-RU"/>
        </a:p>
      </dgm:t>
    </dgm:pt>
    <dgm:pt modelId="{3FC3E5B2-C9A3-4119-8052-96EBE6C13EA7}">
      <dgm:prSet custT="1"/>
      <dgm:spPr/>
      <dgm:t>
        <a:bodyPr/>
        <a:lstStyle/>
        <a:p>
          <a:r>
            <a:rPr lang="ru-RU" sz="2000" b="1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Можно более детально остановиться на вопросах, вызывающих затруднения. </a:t>
          </a:r>
          <a:endParaRPr lang="ru-RU" sz="2000" dirty="0">
            <a:solidFill>
              <a:schemeClr val="accent2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77DFAF-96F7-4516-BC0F-B62A71DA43D7}" type="parTrans" cxnId="{A890BE10-1B6C-4049-9704-84C09880BB3E}">
      <dgm:prSet/>
      <dgm:spPr/>
      <dgm:t>
        <a:bodyPr/>
        <a:lstStyle/>
        <a:p>
          <a:endParaRPr lang="ru-RU"/>
        </a:p>
      </dgm:t>
    </dgm:pt>
    <dgm:pt modelId="{577974C8-C6A6-42E5-AAEA-CCEB34350655}" type="sibTrans" cxnId="{A890BE10-1B6C-4049-9704-84C09880BB3E}">
      <dgm:prSet/>
      <dgm:spPr/>
      <dgm:t>
        <a:bodyPr/>
        <a:lstStyle/>
        <a:p>
          <a:endParaRPr lang="ru-RU"/>
        </a:p>
      </dgm:t>
    </dgm:pt>
    <dgm:pt modelId="{E5880146-578E-4F22-8908-8FA7FD92F286}">
      <dgm:prSet custT="1"/>
      <dgm:spPr/>
      <dgm:t>
        <a:bodyPr/>
        <a:lstStyle/>
        <a:p>
          <a:r>
            <a:rPr lang="ru-RU" sz="2000" b="1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Использование анимационных эффектов способствует повышению интереса детей к изучаемому материалу.</a:t>
          </a:r>
          <a:endParaRPr lang="ru-RU" sz="2000" dirty="0">
            <a:solidFill>
              <a:schemeClr val="accent2">
                <a:lumMod val="60000"/>
                <a:lumOff val="40000"/>
              </a:schemeClr>
            </a:solidFill>
            <a:effectLst/>
          </a:endParaRPr>
        </a:p>
      </dgm:t>
    </dgm:pt>
    <dgm:pt modelId="{79000898-4055-4F67-875C-C83DBA92DF91}" type="parTrans" cxnId="{64B56EC9-2715-40B7-99C7-9A248589E15E}">
      <dgm:prSet/>
      <dgm:spPr/>
      <dgm:t>
        <a:bodyPr/>
        <a:lstStyle/>
        <a:p>
          <a:endParaRPr lang="ru-RU"/>
        </a:p>
      </dgm:t>
    </dgm:pt>
    <dgm:pt modelId="{AAD8DFEE-9A51-425F-B661-22744BC24B06}" type="sibTrans" cxnId="{64B56EC9-2715-40B7-99C7-9A248589E15E}">
      <dgm:prSet/>
      <dgm:spPr/>
      <dgm:t>
        <a:bodyPr/>
        <a:lstStyle/>
        <a:p>
          <a:endParaRPr lang="ru-RU"/>
        </a:p>
      </dgm:t>
    </dgm:pt>
    <dgm:pt modelId="{B1FECE99-9E54-4B21-A770-F3882C40AA12}" type="pres">
      <dgm:prSet presAssocID="{68519B31-BBB2-45BE-AF49-E18366EB2D6B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C601BB6-407F-46C7-9125-AE5FDB076D24}" type="pres">
      <dgm:prSet presAssocID="{68519B31-BBB2-45BE-AF49-E18366EB2D6B}" presName="pyramid" presStyleLbl="node1" presStyleIdx="0" presStyleCn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dgm:spPr>
    </dgm:pt>
    <dgm:pt modelId="{1ECCE05D-9459-4D12-B7E7-9982418ED81B}" type="pres">
      <dgm:prSet presAssocID="{68519B31-BBB2-45BE-AF49-E18366EB2D6B}" presName="theList" presStyleCnt="0"/>
      <dgm:spPr/>
    </dgm:pt>
    <dgm:pt modelId="{9DB8890F-8299-4CE4-A6B1-32588183FEA5}" type="pres">
      <dgm:prSet presAssocID="{A2E2BBA7-3626-4A8D-8DBD-677FD37BB69D}" presName="aNode" presStyleLbl="fgAcc1" presStyleIdx="0" presStyleCnt="4" custScaleX="190286" custScaleY="447721" custLinFactY="-78417" custLinFactNeighborX="-1506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D9E94-E594-46A0-A102-A7C10AEF69AE}" type="pres">
      <dgm:prSet presAssocID="{A2E2BBA7-3626-4A8D-8DBD-677FD37BB69D}" presName="aSpace" presStyleCnt="0"/>
      <dgm:spPr/>
    </dgm:pt>
    <dgm:pt modelId="{1B3531FF-6028-4FC7-B882-F9E7408ECC9B}" type="pres">
      <dgm:prSet presAssocID="{20D9E4E7-1362-4661-BE9F-4E06A36E15B4}" presName="aNode" presStyleLbl="fgAcc1" presStyleIdx="1" presStyleCnt="4" custScaleX="170428" custScaleY="260870" custLinFactY="-41607" custLinFactNeighborX="-1360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B20A9E-7376-4DE3-A39E-B8033B8DE0BB}" type="pres">
      <dgm:prSet presAssocID="{20D9E4E7-1362-4661-BE9F-4E06A36E15B4}" presName="aSpace" presStyleCnt="0"/>
      <dgm:spPr/>
    </dgm:pt>
    <dgm:pt modelId="{ADEDFE39-F4AE-4517-8CF6-B3720049EEB5}" type="pres">
      <dgm:prSet presAssocID="{3FC3E5B2-C9A3-4119-8052-96EBE6C13EA7}" presName="aNode" presStyleLbl="fgAcc1" presStyleIdx="2" presStyleCnt="4" custScaleX="132512" custScaleY="202876" custLinFactNeighborX="-16628" custLinFactNeighborY="-15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CD4C3-1C6A-465C-A701-FD10B715A9FF}" type="pres">
      <dgm:prSet presAssocID="{3FC3E5B2-C9A3-4119-8052-96EBE6C13EA7}" presName="aSpace" presStyleCnt="0"/>
      <dgm:spPr/>
    </dgm:pt>
    <dgm:pt modelId="{2008DDBB-CE4C-4E9F-ABF2-70DBD365B4C8}" type="pres">
      <dgm:prSet presAssocID="{E5880146-578E-4F22-8908-8FA7FD92F286}" presName="aNode" presStyleLbl="fgAcc1" presStyleIdx="3" presStyleCnt="4" custScaleX="111788" custScaleY="304665" custLinFactY="31022" custLinFactNeighborX="-1625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E38BE-6C37-4B78-81BE-FD98E490934D}" type="pres">
      <dgm:prSet presAssocID="{E5880146-578E-4F22-8908-8FA7FD92F286}" presName="aSpace" presStyleCnt="0"/>
      <dgm:spPr/>
    </dgm:pt>
  </dgm:ptLst>
  <dgm:cxnLst>
    <dgm:cxn modelId="{A890BE10-1B6C-4049-9704-84C09880BB3E}" srcId="{68519B31-BBB2-45BE-AF49-E18366EB2D6B}" destId="{3FC3E5B2-C9A3-4119-8052-96EBE6C13EA7}" srcOrd="2" destOrd="0" parTransId="{4477DFAF-96F7-4516-BC0F-B62A71DA43D7}" sibTransId="{577974C8-C6A6-42E5-AAEA-CCEB34350655}"/>
    <dgm:cxn modelId="{57D3A108-6992-499B-B1E5-30F2DAA8E06D}" type="presOf" srcId="{68519B31-BBB2-45BE-AF49-E18366EB2D6B}" destId="{B1FECE99-9E54-4B21-A770-F3882C40AA12}" srcOrd="0" destOrd="0" presId="urn:microsoft.com/office/officeart/2005/8/layout/pyramid2"/>
    <dgm:cxn modelId="{DBF73C0B-5F0A-4452-8121-E1C2732738AB}" type="presOf" srcId="{3FC3E5B2-C9A3-4119-8052-96EBE6C13EA7}" destId="{ADEDFE39-F4AE-4517-8CF6-B3720049EEB5}" srcOrd="0" destOrd="0" presId="urn:microsoft.com/office/officeart/2005/8/layout/pyramid2"/>
    <dgm:cxn modelId="{D5308E58-61AF-44B6-ABE8-9750836101E4}" srcId="{68519B31-BBB2-45BE-AF49-E18366EB2D6B}" destId="{A2E2BBA7-3626-4A8D-8DBD-677FD37BB69D}" srcOrd="0" destOrd="0" parTransId="{2C1A8155-BC54-4A47-9446-9C9FE2CF25A1}" sibTransId="{0557BD75-C5F0-4A75-A150-A1D2CCB61F85}"/>
    <dgm:cxn modelId="{64B56EC9-2715-40B7-99C7-9A248589E15E}" srcId="{68519B31-BBB2-45BE-AF49-E18366EB2D6B}" destId="{E5880146-578E-4F22-8908-8FA7FD92F286}" srcOrd="3" destOrd="0" parTransId="{79000898-4055-4F67-875C-C83DBA92DF91}" sibTransId="{AAD8DFEE-9A51-425F-B661-22744BC24B06}"/>
    <dgm:cxn modelId="{08C7B22E-121D-49C0-848B-B9A38AD16A7B}" type="presOf" srcId="{E5880146-578E-4F22-8908-8FA7FD92F286}" destId="{2008DDBB-CE4C-4E9F-ABF2-70DBD365B4C8}" srcOrd="0" destOrd="0" presId="urn:microsoft.com/office/officeart/2005/8/layout/pyramid2"/>
    <dgm:cxn modelId="{5DC9C5BD-0717-4FFC-AE9C-7DD5F5751389}" type="presOf" srcId="{20D9E4E7-1362-4661-BE9F-4E06A36E15B4}" destId="{1B3531FF-6028-4FC7-B882-F9E7408ECC9B}" srcOrd="0" destOrd="0" presId="urn:microsoft.com/office/officeart/2005/8/layout/pyramid2"/>
    <dgm:cxn modelId="{D72327F3-5AC0-4977-86AD-124EAEA16A4F}" type="presOf" srcId="{A2E2BBA7-3626-4A8D-8DBD-677FD37BB69D}" destId="{9DB8890F-8299-4CE4-A6B1-32588183FEA5}" srcOrd="0" destOrd="0" presId="urn:microsoft.com/office/officeart/2005/8/layout/pyramid2"/>
    <dgm:cxn modelId="{58238410-B8AC-4897-8FBB-7F10D3FDCC26}" srcId="{68519B31-BBB2-45BE-AF49-E18366EB2D6B}" destId="{20D9E4E7-1362-4661-BE9F-4E06A36E15B4}" srcOrd="1" destOrd="0" parTransId="{7D009462-A001-4475-B659-6744D8745619}" sibTransId="{B3B18532-FC31-4BCE-9377-68D76D111944}"/>
    <dgm:cxn modelId="{A0B385C3-E7F1-42C3-A46A-E19E0BF19A08}" type="presParOf" srcId="{B1FECE99-9E54-4B21-A770-F3882C40AA12}" destId="{AC601BB6-407F-46C7-9125-AE5FDB076D24}" srcOrd="0" destOrd="0" presId="urn:microsoft.com/office/officeart/2005/8/layout/pyramid2"/>
    <dgm:cxn modelId="{8F88D4E5-0E85-4011-94C5-FC35CA4D1A08}" type="presParOf" srcId="{B1FECE99-9E54-4B21-A770-F3882C40AA12}" destId="{1ECCE05D-9459-4D12-B7E7-9982418ED81B}" srcOrd="1" destOrd="0" presId="urn:microsoft.com/office/officeart/2005/8/layout/pyramid2"/>
    <dgm:cxn modelId="{33F168F2-1681-4E5D-8E5B-D172CED4BDA3}" type="presParOf" srcId="{1ECCE05D-9459-4D12-B7E7-9982418ED81B}" destId="{9DB8890F-8299-4CE4-A6B1-32588183FEA5}" srcOrd="0" destOrd="0" presId="urn:microsoft.com/office/officeart/2005/8/layout/pyramid2"/>
    <dgm:cxn modelId="{E6E20035-2184-47AF-B07F-1767D71DB52C}" type="presParOf" srcId="{1ECCE05D-9459-4D12-B7E7-9982418ED81B}" destId="{6F1D9E94-E594-46A0-A102-A7C10AEF69AE}" srcOrd="1" destOrd="0" presId="urn:microsoft.com/office/officeart/2005/8/layout/pyramid2"/>
    <dgm:cxn modelId="{81870AD6-7102-484D-9822-720CEF9C354B}" type="presParOf" srcId="{1ECCE05D-9459-4D12-B7E7-9982418ED81B}" destId="{1B3531FF-6028-4FC7-B882-F9E7408ECC9B}" srcOrd="2" destOrd="0" presId="urn:microsoft.com/office/officeart/2005/8/layout/pyramid2"/>
    <dgm:cxn modelId="{64382533-C2CC-4694-BEE9-3B8D1268A4D7}" type="presParOf" srcId="{1ECCE05D-9459-4D12-B7E7-9982418ED81B}" destId="{82B20A9E-7376-4DE3-A39E-B8033B8DE0BB}" srcOrd="3" destOrd="0" presId="urn:microsoft.com/office/officeart/2005/8/layout/pyramid2"/>
    <dgm:cxn modelId="{F6ABE6FB-ADCF-41F7-BA75-5D17EC5C8497}" type="presParOf" srcId="{1ECCE05D-9459-4D12-B7E7-9982418ED81B}" destId="{ADEDFE39-F4AE-4517-8CF6-B3720049EEB5}" srcOrd="4" destOrd="0" presId="urn:microsoft.com/office/officeart/2005/8/layout/pyramid2"/>
    <dgm:cxn modelId="{E9B93076-E356-4A99-B753-1921B79EA937}" type="presParOf" srcId="{1ECCE05D-9459-4D12-B7E7-9982418ED81B}" destId="{93CCD4C3-1C6A-465C-A701-FD10B715A9FF}" srcOrd="5" destOrd="0" presId="urn:microsoft.com/office/officeart/2005/8/layout/pyramid2"/>
    <dgm:cxn modelId="{51D06DBC-C586-47BC-AFFE-98569F7B9BE6}" type="presParOf" srcId="{1ECCE05D-9459-4D12-B7E7-9982418ED81B}" destId="{2008DDBB-CE4C-4E9F-ABF2-70DBD365B4C8}" srcOrd="6" destOrd="0" presId="urn:microsoft.com/office/officeart/2005/8/layout/pyramid2"/>
    <dgm:cxn modelId="{09D48FD2-2811-4260-87D4-05E9D4C19A5E}" type="presParOf" srcId="{1ECCE05D-9459-4D12-B7E7-9982418ED81B}" destId="{479E38BE-6C37-4B78-81BE-FD98E490934D}" srcOrd="7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CAF49E-1370-468F-B371-5355F11E295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586D200-3DD5-4DE4-A9DE-E1AECFA882F8}">
      <dgm:prSet phldrT="[Текст]" custT="1"/>
      <dgm:spPr/>
      <dgm:t>
        <a:bodyPr/>
        <a:lstStyle/>
        <a:p>
          <a:r>
            <a:rPr lang="ru-RU" sz="2400" b="1" dirty="0" smtClean="0"/>
            <a:t>- декоративно-прикладного творчества,</a:t>
          </a:r>
          <a:endParaRPr lang="ru-RU" sz="2400" dirty="0"/>
        </a:p>
      </dgm:t>
    </dgm:pt>
    <dgm:pt modelId="{731BE226-6C1D-4491-9523-FAAC357A9660}" type="parTrans" cxnId="{6E521C8E-1E29-43B8-B7CC-26850CDB3C2A}">
      <dgm:prSet/>
      <dgm:spPr/>
      <dgm:t>
        <a:bodyPr/>
        <a:lstStyle/>
        <a:p>
          <a:endParaRPr lang="ru-RU"/>
        </a:p>
      </dgm:t>
    </dgm:pt>
    <dgm:pt modelId="{E002F279-316D-4CF0-8D22-E0779270655D}" type="sibTrans" cxnId="{6E521C8E-1E29-43B8-B7CC-26850CDB3C2A}">
      <dgm:prSet/>
      <dgm:spPr/>
      <dgm:t>
        <a:bodyPr/>
        <a:lstStyle/>
        <a:p>
          <a:endParaRPr lang="ru-RU"/>
        </a:p>
      </dgm:t>
    </dgm:pt>
    <dgm:pt modelId="{2D27E58D-1181-4A5B-8FA6-3F2257A120AA}">
      <dgm:prSet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лепки, </a:t>
          </a:r>
        </a:p>
      </dgm:t>
    </dgm:pt>
    <dgm:pt modelId="{4373C1DC-7698-4F7F-A4B0-A5CB24B15A05}" type="parTrans" cxnId="{82C6A349-087E-4B7B-A53E-DBAF89C8EEBF}">
      <dgm:prSet/>
      <dgm:spPr/>
      <dgm:t>
        <a:bodyPr/>
        <a:lstStyle/>
        <a:p>
          <a:endParaRPr lang="ru-RU"/>
        </a:p>
      </dgm:t>
    </dgm:pt>
    <dgm:pt modelId="{005F25DB-F073-4AFC-A21B-76F10EAB0495}" type="sibTrans" cxnId="{82C6A349-087E-4B7B-A53E-DBAF89C8EEBF}">
      <dgm:prSet/>
      <dgm:spPr/>
      <dgm:t>
        <a:bodyPr/>
        <a:lstStyle/>
        <a:p>
          <a:endParaRPr lang="ru-RU"/>
        </a:p>
      </dgm:t>
    </dgm:pt>
    <dgm:pt modelId="{DD07CE4A-5749-427F-9675-5FCC1BD91F60}">
      <dgm:prSet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беседы об изо, </a:t>
          </a:r>
        </a:p>
      </dgm:t>
    </dgm:pt>
    <dgm:pt modelId="{94EC6DB2-45D8-4233-BBAE-B264F07FA0D6}" type="parTrans" cxnId="{3D6F734D-CFD0-405C-9FFB-1B5388E937E7}">
      <dgm:prSet/>
      <dgm:spPr/>
      <dgm:t>
        <a:bodyPr/>
        <a:lstStyle/>
        <a:p>
          <a:endParaRPr lang="ru-RU"/>
        </a:p>
      </dgm:t>
    </dgm:pt>
    <dgm:pt modelId="{3B5A5AEB-C96B-42C5-9085-175A106FDF28}" type="sibTrans" cxnId="{3D6F734D-CFD0-405C-9FFB-1B5388E937E7}">
      <dgm:prSet/>
      <dgm:spPr/>
      <dgm:t>
        <a:bodyPr/>
        <a:lstStyle/>
        <a:p>
          <a:endParaRPr lang="ru-RU"/>
        </a:p>
      </dgm:t>
    </dgm:pt>
    <dgm:pt modelId="{05C57E77-A9DA-472B-8D06-039C613F97C7}">
      <dgm:prSet custT="1"/>
      <dgm:spPr/>
      <dgm:t>
        <a:bodyPr/>
        <a:lstStyle/>
        <a:p>
          <a:r>
            <a:rPr lang="ru-RU" sz="2400" b="1" dirty="0" smtClean="0"/>
            <a:t>- основы изо, </a:t>
          </a:r>
        </a:p>
      </dgm:t>
    </dgm:pt>
    <dgm:pt modelId="{EE0B53E9-160C-457F-870C-0F4A079BEC4C}" type="parTrans" cxnId="{E557EC5B-4E82-4DF8-B92C-9C8F5C8A8460}">
      <dgm:prSet/>
      <dgm:spPr/>
      <dgm:t>
        <a:bodyPr/>
        <a:lstStyle/>
        <a:p>
          <a:endParaRPr lang="ru-RU"/>
        </a:p>
      </dgm:t>
    </dgm:pt>
    <dgm:pt modelId="{94C66BCF-045A-4892-87BB-0B4E9C22FAD3}" type="sibTrans" cxnId="{E557EC5B-4E82-4DF8-B92C-9C8F5C8A8460}">
      <dgm:prSet/>
      <dgm:spPr/>
      <dgm:t>
        <a:bodyPr/>
        <a:lstStyle/>
        <a:p>
          <a:endParaRPr lang="ru-RU"/>
        </a:p>
      </dgm:t>
    </dgm:pt>
    <dgm:pt modelId="{2C266B2B-28A8-4696-AADF-2EC36471C358}">
      <dgm:prSet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анимация,  </a:t>
          </a:r>
        </a:p>
      </dgm:t>
    </dgm:pt>
    <dgm:pt modelId="{A2F3B49C-2D8A-405A-9E8B-9A859A07B080}" type="parTrans" cxnId="{8ADECF18-BFDB-4BA9-9C0E-4525C33A14A4}">
      <dgm:prSet/>
      <dgm:spPr/>
      <dgm:t>
        <a:bodyPr/>
        <a:lstStyle/>
        <a:p>
          <a:endParaRPr lang="ru-RU"/>
        </a:p>
      </dgm:t>
    </dgm:pt>
    <dgm:pt modelId="{B82EA802-2660-4F6B-90AE-D61DCD9B1172}" type="sibTrans" cxnId="{8ADECF18-BFDB-4BA9-9C0E-4525C33A14A4}">
      <dgm:prSet/>
      <dgm:spPr/>
      <dgm:t>
        <a:bodyPr/>
        <a:lstStyle/>
        <a:p>
          <a:endParaRPr lang="ru-RU"/>
        </a:p>
      </dgm:t>
    </dgm:pt>
    <dgm:pt modelId="{37BEA674-A819-486C-82FE-F1A9D268215A}">
      <dgm:prSet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живопись.  </a:t>
          </a:r>
        </a:p>
      </dgm:t>
    </dgm:pt>
    <dgm:pt modelId="{73271564-6138-4B8B-A344-A7D2F35A932B}" type="parTrans" cxnId="{FDE72055-B669-4E62-8B2A-93CA0ED1B281}">
      <dgm:prSet/>
      <dgm:spPr/>
      <dgm:t>
        <a:bodyPr/>
        <a:lstStyle/>
        <a:p>
          <a:endParaRPr lang="ru-RU"/>
        </a:p>
      </dgm:t>
    </dgm:pt>
    <dgm:pt modelId="{D78361BF-19CE-4942-89EB-37EA00B70C26}" type="sibTrans" cxnId="{FDE72055-B669-4E62-8B2A-93CA0ED1B281}">
      <dgm:prSet/>
      <dgm:spPr/>
      <dgm:t>
        <a:bodyPr/>
        <a:lstStyle/>
        <a:p>
          <a:endParaRPr lang="ru-RU"/>
        </a:p>
      </dgm:t>
    </dgm:pt>
    <dgm:pt modelId="{DEC4D5FB-7C05-4DE8-B3A1-6228C0057C32}">
      <dgm:prSet custT="1"/>
      <dgm:spPr/>
      <dgm:t>
        <a:bodyPr/>
        <a:lstStyle/>
        <a:p>
          <a:r>
            <a:rPr lang="ru-RU" sz="2400" b="1" dirty="0" smtClean="0"/>
            <a:t>А также в работе с родителями</a:t>
          </a:r>
          <a:r>
            <a:rPr lang="ru-RU" sz="2400" i="1" dirty="0" smtClean="0"/>
            <a:t> (на родительских собраниях),</a:t>
          </a:r>
        </a:p>
      </dgm:t>
    </dgm:pt>
    <dgm:pt modelId="{3F070EDA-FE26-48CA-A304-FC9612C40C5A}" type="parTrans" cxnId="{F425E12D-3B82-4EF2-B7C3-1B3D9770914D}">
      <dgm:prSet/>
      <dgm:spPr/>
      <dgm:t>
        <a:bodyPr/>
        <a:lstStyle/>
        <a:p>
          <a:endParaRPr lang="ru-RU"/>
        </a:p>
      </dgm:t>
    </dgm:pt>
    <dgm:pt modelId="{B460F7FA-15AC-4EEB-A276-76473784DC57}" type="sibTrans" cxnId="{F425E12D-3B82-4EF2-B7C3-1B3D9770914D}">
      <dgm:prSet/>
      <dgm:spPr/>
      <dgm:t>
        <a:bodyPr/>
        <a:lstStyle/>
        <a:p>
          <a:endParaRPr lang="ru-RU"/>
        </a:p>
      </dgm:t>
    </dgm:pt>
    <dgm:pt modelId="{DBA9FC6A-42D2-4141-A14B-B704132A1821}">
      <dgm:prSet custT="1"/>
      <dgm:spPr/>
      <dgm:t>
        <a:bodyPr/>
        <a:lstStyle/>
        <a:p>
          <a:r>
            <a:rPr lang="ru-RU" sz="2400" b="1" dirty="0" smtClean="0"/>
            <a:t>во внеклассной работе (</a:t>
          </a:r>
          <a:r>
            <a:rPr lang="ru-RU" sz="2400" i="1" dirty="0" smtClean="0"/>
            <a:t>классные часы</a:t>
          </a:r>
          <a:r>
            <a:rPr lang="ru-RU" sz="2400" b="1" dirty="0" smtClean="0"/>
            <a:t>),</a:t>
          </a:r>
        </a:p>
      </dgm:t>
    </dgm:pt>
    <dgm:pt modelId="{AEAD65C3-08A9-4328-A237-DF05118380BB}" type="parTrans" cxnId="{D7143AAA-5A81-4776-AC54-F26522852CDA}">
      <dgm:prSet/>
      <dgm:spPr/>
      <dgm:t>
        <a:bodyPr/>
        <a:lstStyle/>
        <a:p>
          <a:endParaRPr lang="ru-RU"/>
        </a:p>
      </dgm:t>
    </dgm:pt>
    <dgm:pt modelId="{22944A38-7795-44AD-9D76-7D8B6BE46656}" type="sibTrans" cxnId="{D7143AAA-5A81-4776-AC54-F26522852CDA}">
      <dgm:prSet/>
      <dgm:spPr/>
      <dgm:t>
        <a:bodyPr/>
        <a:lstStyle/>
        <a:p>
          <a:endParaRPr lang="ru-RU"/>
        </a:p>
      </dgm:t>
    </dgm:pt>
    <dgm:pt modelId="{2871FE00-A92C-4DBF-BA9C-18631F1C50EA}">
      <dgm:prSet custT="1"/>
      <dgm:spPr/>
      <dgm:t>
        <a:bodyPr/>
        <a:lstStyle/>
        <a:p>
          <a:r>
            <a:rPr lang="ru-RU" sz="2400" b="1" dirty="0" smtClean="0"/>
            <a:t>на праздниках, выставках.</a:t>
          </a:r>
        </a:p>
      </dgm:t>
    </dgm:pt>
    <dgm:pt modelId="{B2B18EE7-56CB-4682-B213-D998B45F02FD}" type="parTrans" cxnId="{BD43E0F3-3A4D-4B75-B6DA-71B090657423}">
      <dgm:prSet/>
      <dgm:spPr/>
      <dgm:t>
        <a:bodyPr/>
        <a:lstStyle/>
        <a:p>
          <a:endParaRPr lang="ru-RU"/>
        </a:p>
      </dgm:t>
    </dgm:pt>
    <dgm:pt modelId="{CAB56046-ECFB-45A8-A824-0778AB5736D7}" type="sibTrans" cxnId="{BD43E0F3-3A4D-4B75-B6DA-71B090657423}">
      <dgm:prSet/>
      <dgm:spPr/>
      <dgm:t>
        <a:bodyPr/>
        <a:lstStyle/>
        <a:p>
          <a:endParaRPr lang="ru-RU"/>
        </a:p>
      </dgm:t>
    </dgm:pt>
    <dgm:pt modelId="{B1EE033E-D4DD-46B5-9FA3-516368BE4FA9}" type="pres">
      <dgm:prSet presAssocID="{4CCAF49E-1370-468F-B371-5355F11E29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E5CCEA-2695-4FE3-BB1F-E8E717AAB8D2}" type="pres">
      <dgm:prSet presAssocID="{C586D200-3DD5-4DE4-A9DE-E1AECFA882F8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A7DE4-B88E-49ED-BC30-21EF40F4B17E}" type="pres">
      <dgm:prSet presAssocID="{E002F279-316D-4CF0-8D22-E0779270655D}" presName="spacer" presStyleCnt="0"/>
      <dgm:spPr/>
    </dgm:pt>
    <dgm:pt modelId="{BDF2411B-F889-4F0B-8970-004EFB432B2C}" type="pres">
      <dgm:prSet presAssocID="{2D27E58D-1181-4A5B-8FA6-3F2257A120AA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6AA19-81D6-4982-94CA-867DA7294B46}" type="pres">
      <dgm:prSet presAssocID="{005F25DB-F073-4AFC-A21B-76F10EAB0495}" presName="spacer" presStyleCnt="0"/>
      <dgm:spPr/>
    </dgm:pt>
    <dgm:pt modelId="{E6AD1D59-6B8F-4F15-9F88-89727E256563}" type="pres">
      <dgm:prSet presAssocID="{DD07CE4A-5749-427F-9675-5FCC1BD91F60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354B0-1AD8-4EC3-8434-CE6BDEB01EBF}" type="pres">
      <dgm:prSet presAssocID="{3B5A5AEB-C96B-42C5-9085-175A106FDF28}" presName="spacer" presStyleCnt="0"/>
      <dgm:spPr/>
    </dgm:pt>
    <dgm:pt modelId="{728C6F49-0737-4C6A-A995-8EE4FBD65827}" type="pres">
      <dgm:prSet presAssocID="{05C57E77-A9DA-472B-8D06-039C613F97C7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83F25-7AC5-421B-BC27-5C175326CB02}" type="pres">
      <dgm:prSet presAssocID="{94C66BCF-045A-4892-87BB-0B4E9C22FAD3}" presName="spacer" presStyleCnt="0"/>
      <dgm:spPr/>
    </dgm:pt>
    <dgm:pt modelId="{51539785-ACAD-4E70-90D3-8138B672A3B2}" type="pres">
      <dgm:prSet presAssocID="{2C266B2B-28A8-4696-AADF-2EC36471C358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7ECD1-486C-47AB-BF6B-6115B3770B5A}" type="pres">
      <dgm:prSet presAssocID="{B82EA802-2660-4F6B-90AE-D61DCD9B1172}" presName="spacer" presStyleCnt="0"/>
      <dgm:spPr/>
    </dgm:pt>
    <dgm:pt modelId="{441FB0F4-E058-4CC0-9BCD-3FFDF2C00F44}" type="pres">
      <dgm:prSet presAssocID="{37BEA674-A819-486C-82FE-F1A9D268215A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EA7C7-F94C-4E06-98E3-CE93CBA82441}" type="pres">
      <dgm:prSet presAssocID="{D78361BF-19CE-4942-89EB-37EA00B70C26}" presName="spacer" presStyleCnt="0"/>
      <dgm:spPr/>
    </dgm:pt>
    <dgm:pt modelId="{A864E07A-515F-4FF2-AB2D-E3166C3C2A51}" type="pres">
      <dgm:prSet presAssocID="{DEC4D5FB-7C05-4DE8-B3A1-6228C0057C32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53AAE-79DD-4CA3-938B-11C5443E29A4}" type="pres">
      <dgm:prSet presAssocID="{B460F7FA-15AC-4EEB-A276-76473784DC57}" presName="spacer" presStyleCnt="0"/>
      <dgm:spPr/>
    </dgm:pt>
    <dgm:pt modelId="{713FF2D8-956A-4043-B706-E5982E807B73}" type="pres">
      <dgm:prSet presAssocID="{DBA9FC6A-42D2-4141-A14B-B704132A1821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9953B1-3B85-4E00-B782-29173CE43E8F}" type="pres">
      <dgm:prSet presAssocID="{22944A38-7795-44AD-9D76-7D8B6BE46656}" presName="spacer" presStyleCnt="0"/>
      <dgm:spPr/>
    </dgm:pt>
    <dgm:pt modelId="{7D1F985E-A6BC-4827-AF33-99AE2E04E198}" type="pres">
      <dgm:prSet presAssocID="{2871FE00-A92C-4DBF-BA9C-18631F1C50EA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E72055-B669-4E62-8B2A-93CA0ED1B281}" srcId="{4CCAF49E-1370-468F-B371-5355F11E2953}" destId="{37BEA674-A819-486C-82FE-F1A9D268215A}" srcOrd="5" destOrd="0" parTransId="{73271564-6138-4B8B-A344-A7D2F35A932B}" sibTransId="{D78361BF-19CE-4942-89EB-37EA00B70C26}"/>
    <dgm:cxn modelId="{077DA71D-AAFA-4440-AB89-14C3E966BCE3}" type="presOf" srcId="{37BEA674-A819-486C-82FE-F1A9D268215A}" destId="{441FB0F4-E058-4CC0-9BCD-3FFDF2C00F44}" srcOrd="0" destOrd="0" presId="urn:microsoft.com/office/officeart/2005/8/layout/vList2"/>
    <dgm:cxn modelId="{4A1A0C75-54C7-4EBF-95B4-B01821B2EE3C}" type="presOf" srcId="{C586D200-3DD5-4DE4-A9DE-E1AECFA882F8}" destId="{72E5CCEA-2695-4FE3-BB1F-E8E717AAB8D2}" srcOrd="0" destOrd="0" presId="urn:microsoft.com/office/officeart/2005/8/layout/vList2"/>
    <dgm:cxn modelId="{0F59DAF6-AF62-441E-8426-D6392826B73E}" type="presOf" srcId="{DD07CE4A-5749-427F-9675-5FCC1BD91F60}" destId="{E6AD1D59-6B8F-4F15-9F88-89727E256563}" srcOrd="0" destOrd="0" presId="urn:microsoft.com/office/officeart/2005/8/layout/vList2"/>
    <dgm:cxn modelId="{82C6A349-087E-4B7B-A53E-DBAF89C8EEBF}" srcId="{4CCAF49E-1370-468F-B371-5355F11E2953}" destId="{2D27E58D-1181-4A5B-8FA6-3F2257A120AA}" srcOrd="1" destOrd="0" parTransId="{4373C1DC-7698-4F7F-A4B0-A5CB24B15A05}" sibTransId="{005F25DB-F073-4AFC-A21B-76F10EAB0495}"/>
    <dgm:cxn modelId="{6E521C8E-1E29-43B8-B7CC-26850CDB3C2A}" srcId="{4CCAF49E-1370-468F-B371-5355F11E2953}" destId="{C586D200-3DD5-4DE4-A9DE-E1AECFA882F8}" srcOrd="0" destOrd="0" parTransId="{731BE226-6C1D-4491-9523-FAAC357A9660}" sibTransId="{E002F279-316D-4CF0-8D22-E0779270655D}"/>
    <dgm:cxn modelId="{E557EC5B-4E82-4DF8-B92C-9C8F5C8A8460}" srcId="{4CCAF49E-1370-468F-B371-5355F11E2953}" destId="{05C57E77-A9DA-472B-8D06-039C613F97C7}" srcOrd="3" destOrd="0" parTransId="{EE0B53E9-160C-457F-870C-0F4A079BEC4C}" sibTransId="{94C66BCF-045A-4892-87BB-0B4E9C22FAD3}"/>
    <dgm:cxn modelId="{8ADECF18-BFDB-4BA9-9C0E-4525C33A14A4}" srcId="{4CCAF49E-1370-468F-B371-5355F11E2953}" destId="{2C266B2B-28A8-4696-AADF-2EC36471C358}" srcOrd="4" destOrd="0" parTransId="{A2F3B49C-2D8A-405A-9E8B-9A859A07B080}" sibTransId="{B82EA802-2660-4F6B-90AE-D61DCD9B1172}"/>
    <dgm:cxn modelId="{55A47E66-E4AA-4581-904D-FB8F96851147}" type="presOf" srcId="{2C266B2B-28A8-4696-AADF-2EC36471C358}" destId="{51539785-ACAD-4E70-90D3-8138B672A3B2}" srcOrd="0" destOrd="0" presId="urn:microsoft.com/office/officeart/2005/8/layout/vList2"/>
    <dgm:cxn modelId="{F425E12D-3B82-4EF2-B7C3-1B3D9770914D}" srcId="{4CCAF49E-1370-468F-B371-5355F11E2953}" destId="{DEC4D5FB-7C05-4DE8-B3A1-6228C0057C32}" srcOrd="6" destOrd="0" parTransId="{3F070EDA-FE26-48CA-A304-FC9612C40C5A}" sibTransId="{B460F7FA-15AC-4EEB-A276-76473784DC57}"/>
    <dgm:cxn modelId="{3D6F734D-CFD0-405C-9FFB-1B5388E937E7}" srcId="{4CCAF49E-1370-468F-B371-5355F11E2953}" destId="{DD07CE4A-5749-427F-9675-5FCC1BD91F60}" srcOrd="2" destOrd="0" parTransId="{94EC6DB2-45D8-4233-BBAE-B264F07FA0D6}" sibTransId="{3B5A5AEB-C96B-42C5-9085-175A106FDF28}"/>
    <dgm:cxn modelId="{F97F1969-0801-429C-BD04-8C830D20EFB0}" type="presOf" srcId="{4CCAF49E-1370-468F-B371-5355F11E2953}" destId="{B1EE033E-D4DD-46B5-9FA3-516368BE4FA9}" srcOrd="0" destOrd="0" presId="urn:microsoft.com/office/officeart/2005/8/layout/vList2"/>
    <dgm:cxn modelId="{1D2FF431-B42A-4782-B009-9A1DB10EA7FA}" type="presOf" srcId="{DBA9FC6A-42D2-4141-A14B-B704132A1821}" destId="{713FF2D8-956A-4043-B706-E5982E807B73}" srcOrd="0" destOrd="0" presId="urn:microsoft.com/office/officeart/2005/8/layout/vList2"/>
    <dgm:cxn modelId="{BD43E0F3-3A4D-4B75-B6DA-71B090657423}" srcId="{4CCAF49E-1370-468F-B371-5355F11E2953}" destId="{2871FE00-A92C-4DBF-BA9C-18631F1C50EA}" srcOrd="8" destOrd="0" parTransId="{B2B18EE7-56CB-4682-B213-D998B45F02FD}" sibTransId="{CAB56046-ECFB-45A8-A824-0778AB5736D7}"/>
    <dgm:cxn modelId="{E8056D3F-F4FC-440A-A06E-F2483CE3BA63}" type="presOf" srcId="{05C57E77-A9DA-472B-8D06-039C613F97C7}" destId="{728C6F49-0737-4C6A-A995-8EE4FBD65827}" srcOrd="0" destOrd="0" presId="urn:microsoft.com/office/officeart/2005/8/layout/vList2"/>
    <dgm:cxn modelId="{3283C4F9-4A7F-4191-A863-155246C6E2B3}" type="presOf" srcId="{2871FE00-A92C-4DBF-BA9C-18631F1C50EA}" destId="{7D1F985E-A6BC-4827-AF33-99AE2E04E198}" srcOrd="0" destOrd="0" presId="urn:microsoft.com/office/officeart/2005/8/layout/vList2"/>
    <dgm:cxn modelId="{39E0DC6E-C65B-4165-B84B-512CFCB1BF2B}" type="presOf" srcId="{DEC4D5FB-7C05-4DE8-B3A1-6228C0057C32}" destId="{A864E07A-515F-4FF2-AB2D-E3166C3C2A51}" srcOrd="0" destOrd="0" presId="urn:microsoft.com/office/officeart/2005/8/layout/vList2"/>
    <dgm:cxn modelId="{EF6A56D3-33EF-4D28-8325-5AF451F6273C}" type="presOf" srcId="{2D27E58D-1181-4A5B-8FA6-3F2257A120AA}" destId="{BDF2411B-F889-4F0B-8970-004EFB432B2C}" srcOrd="0" destOrd="0" presId="urn:microsoft.com/office/officeart/2005/8/layout/vList2"/>
    <dgm:cxn modelId="{D7143AAA-5A81-4776-AC54-F26522852CDA}" srcId="{4CCAF49E-1370-468F-B371-5355F11E2953}" destId="{DBA9FC6A-42D2-4141-A14B-B704132A1821}" srcOrd="7" destOrd="0" parTransId="{AEAD65C3-08A9-4328-A237-DF05118380BB}" sibTransId="{22944A38-7795-44AD-9D76-7D8B6BE46656}"/>
    <dgm:cxn modelId="{794BD7EE-3ACC-48C3-B582-489D6F55D161}" type="presParOf" srcId="{B1EE033E-D4DD-46B5-9FA3-516368BE4FA9}" destId="{72E5CCEA-2695-4FE3-BB1F-E8E717AAB8D2}" srcOrd="0" destOrd="0" presId="urn:microsoft.com/office/officeart/2005/8/layout/vList2"/>
    <dgm:cxn modelId="{171D5B7A-72E2-4E98-9FA7-668A43D376A6}" type="presParOf" srcId="{B1EE033E-D4DD-46B5-9FA3-516368BE4FA9}" destId="{E91A7DE4-B88E-49ED-BC30-21EF40F4B17E}" srcOrd="1" destOrd="0" presId="urn:microsoft.com/office/officeart/2005/8/layout/vList2"/>
    <dgm:cxn modelId="{BB127715-324D-4945-8C7E-A9E5354E3CC2}" type="presParOf" srcId="{B1EE033E-D4DD-46B5-9FA3-516368BE4FA9}" destId="{BDF2411B-F889-4F0B-8970-004EFB432B2C}" srcOrd="2" destOrd="0" presId="urn:microsoft.com/office/officeart/2005/8/layout/vList2"/>
    <dgm:cxn modelId="{28F66C2C-024B-4247-93C6-6B04ED021E13}" type="presParOf" srcId="{B1EE033E-D4DD-46B5-9FA3-516368BE4FA9}" destId="{A4D6AA19-81D6-4982-94CA-867DA7294B46}" srcOrd="3" destOrd="0" presId="urn:microsoft.com/office/officeart/2005/8/layout/vList2"/>
    <dgm:cxn modelId="{9F4FCCF6-5DDC-47E9-BEBD-78E3B5EDF0DF}" type="presParOf" srcId="{B1EE033E-D4DD-46B5-9FA3-516368BE4FA9}" destId="{E6AD1D59-6B8F-4F15-9F88-89727E256563}" srcOrd="4" destOrd="0" presId="urn:microsoft.com/office/officeart/2005/8/layout/vList2"/>
    <dgm:cxn modelId="{9E8635BA-BB33-4903-B59D-AA7F34392F40}" type="presParOf" srcId="{B1EE033E-D4DD-46B5-9FA3-516368BE4FA9}" destId="{23E354B0-1AD8-4EC3-8434-CE6BDEB01EBF}" srcOrd="5" destOrd="0" presId="urn:microsoft.com/office/officeart/2005/8/layout/vList2"/>
    <dgm:cxn modelId="{53DA6DE7-ADE1-4B48-931B-D9A9991471AC}" type="presParOf" srcId="{B1EE033E-D4DD-46B5-9FA3-516368BE4FA9}" destId="{728C6F49-0737-4C6A-A995-8EE4FBD65827}" srcOrd="6" destOrd="0" presId="urn:microsoft.com/office/officeart/2005/8/layout/vList2"/>
    <dgm:cxn modelId="{6298DCA2-071F-44A1-86A0-8C7AA831F744}" type="presParOf" srcId="{B1EE033E-D4DD-46B5-9FA3-516368BE4FA9}" destId="{4F083F25-7AC5-421B-BC27-5C175326CB02}" srcOrd="7" destOrd="0" presId="urn:microsoft.com/office/officeart/2005/8/layout/vList2"/>
    <dgm:cxn modelId="{2BDEBA84-DA6C-4F3F-8C2E-00F385556BE9}" type="presParOf" srcId="{B1EE033E-D4DD-46B5-9FA3-516368BE4FA9}" destId="{51539785-ACAD-4E70-90D3-8138B672A3B2}" srcOrd="8" destOrd="0" presId="urn:microsoft.com/office/officeart/2005/8/layout/vList2"/>
    <dgm:cxn modelId="{52F00935-294E-49FA-84B1-91D518FB2803}" type="presParOf" srcId="{B1EE033E-D4DD-46B5-9FA3-516368BE4FA9}" destId="{B1B7ECD1-486C-47AB-BF6B-6115B3770B5A}" srcOrd="9" destOrd="0" presId="urn:microsoft.com/office/officeart/2005/8/layout/vList2"/>
    <dgm:cxn modelId="{0D1712A3-1BA3-4E10-A5F3-3DF666797087}" type="presParOf" srcId="{B1EE033E-D4DD-46B5-9FA3-516368BE4FA9}" destId="{441FB0F4-E058-4CC0-9BCD-3FFDF2C00F44}" srcOrd="10" destOrd="0" presId="urn:microsoft.com/office/officeart/2005/8/layout/vList2"/>
    <dgm:cxn modelId="{554B452B-1C87-4059-B18E-EFDF4366869A}" type="presParOf" srcId="{B1EE033E-D4DD-46B5-9FA3-516368BE4FA9}" destId="{963EA7C7-F94C-4E06-98E3-CE93CBA82441}" srcOrd="11" destOrd="0" presId="urn:microsoft.com/office/officeart/2005/8/layout/vList2"/>
    <dgm:cxn modelId="{52E9A3AF-9EC6-4571-B0C2-8E1634EF846E}" type="presParOf" srcId="{B1EE033E-D4DD-46B5-9FA3-516368BE4FA9}" destId="{A864E07A-515F-4FF2-AB2D-E3166C3C2A51}" srcOrd="12" destOrd="0" presId="urn:microsoft.com/office/officeart/2005/8/layout/vList2"/>
    <dgm:cxn modelId="{BEF574F3-D526-42F0-97AE-6E2F42B0F494}" type="presParOf" srcId="{B1EE033E-D4DD-46B5-9FA3-516368BE4FA9}" destId="{85F53AAE-79DD-4CA3-938B-11C5443E29A4}" srcOrd="13" destOrd="0" presId="urn:microsoft.com/office/officeart/2005/8/layout/vList2"/>
    <dgm:cxn modelId="{2C3B0070-9001-40C2-94B4-8A9E12B913AD}" type="presParOf" srcId="{B1EE033E-D4DD-46B5-9FA3-516368BE4FA9}" destId="{713FF2D8-956A-4043-B706-E5982E807B73}" srcOrd="14" destOrd="0" presId="urn:microsoft.com/office/officeart/2005/8/layout/vList2"/>
    <dgm:cxn modelId="{97605806-400F-45CA-AA6F-46EAC3FACF3D}" type="presParOf" srcId="{B1EE033E-D4DD-46B5-9FA3-516368BE4FA9}" destId="{9F9953B1-3B85-4E00-B782-29173CE43E8F}" srcOrd="15" destOrd="0" presId="urn:microsoft.com/office/officeart/2005/8/layout/vList2"/>
    <dgm:cxn modelId="{25E9DBD3-9CC2-45A3-B741-1A182E137858}" type="presParOf" srcId="{B1EE033E-D4DD-46B5-9FA3-516368BE4FA9}" destId="{7D1F985E-A6BC-4827-AF33-99AE2E04E198}" srcOrd="16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265987-87E8-4300-A2AC-463B2EFB126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066ABF-E921-4D7A-B818-5B2BFDAB5C06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59933E16-80E4-4DC0-B98A-C7980CCD3925}" type="parTrans" cxnId="{D4A2BB77-B0E7-41C2-9934-7866AB1EE846}">
      <dgm:prSet/>
      <dgm:spPr/>
      <dgm:t>
        <a:bodyPr/>
        <a:lstStyle/>
        <a:p>
          <a:endParaRPr lang="ru-RU"/>
        </a:p>
      </dgm:t>
    </dgm:pt>
    <dgm:pt modelId="{EE57706B-0EC0-4E9D-B315-6C6D6C164096}" type="sibTrans" cxnId="{D4A2BB77-B0E7-41C2-9934-7866AB1EE846}">
      <dgm:prSet/>
      <dgm:spPr/>
      <dgm:t>
        <a:bodyPr/>
        <a:lstStyle/>
        <a:p>
          <a:endParaRPr lang="ru-RU"/>
        </a:p>
      </dgm:t>
    </dgm:pt>
    <dgm:pt modelId="{490AB048-3ED3-42CD-AAF5-69C4F83C35AE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позволяет  создавать интересные презентации детских работ, </a:t>
          </a:r>
          <a:endParaRPr lang="ru-RU" dirty="0"/>
        </a:p>
      </dgm:t>
    </dgm:pt>
    <dgm:pt modelId="{AA9E2CD8-082E-45E3-9543-66A2BB8CF062}" type="parTrans" cxnId="{E8ADF0EC-EBD1-4A44-A975-9B8F36529602}">
      <dgm:prSet/>
      <dgm:spPr/>
      <dgm:t>
        <a:bodyPr/>
        <a:lstStyle/>
        <a:p>
          <a:endParaRPr lang="ru-RU"/>
        </a:p>
      </dgm:t>
    </dgm:pt>
    <dgm:pt modelId="{E802965A-2C9F-44D2-AA6B-B35F4BEBA46B}" type="sibTrans" cxnId="{E8ADF0EC-EBD1-4A44-A975-9B8F36529602}">
      <dgm:prSet/>
      <dgm:spPr/>
      <dgm:t>
        <a:bodyPr/>
        <a:lstStyle/>
        <a:p>
          <a:endParaRPr lang="ru-RU"/>
        </a:p>
      </dgm:t>
    </dgm:pt>
    <dgm:pt modelId="{66B25265-31CE-4282-A260-E1B69C0E3AEB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C55CA306-8E01-46C8-85AD-297F479D5FA2}" type="parTrans" cxnId="{FDBFAD58-7B8F-4778-9E66-67EA84C0790A}">
      <dgm:prSet/>
      <dgm:spPr/>
      <dgm:t>
        <a:bodyPr/>
        <a:lstStyle/>
        <a:p>
          <a:endParaRPr lang="ru-RU"/>
        </a:p>
      </dgm:t>
    </dgm:pt>
    <dgm:pt modelId="{3624F63A-6241-4FB2-BB25-B9A5A4E6B214}" type="sibTrans" cxnId="{FDBFAD58-7B8F-4778-9E66-67EA84C0790A}">
      <dgm:prSet/>
      <dgm:spPr/>
      <dgm:t>
        <a:bodyPr/>
        <a:lstStyle/>
        <a:p>
          <a:endParaRPr lang="ru-RU"/>
        </a:p>
      </dgm:t>
    </dgm:pt>
    <dgm:pt modelId="{4711F7A1-5F64-4644-A0CC-CE225B147057}">
      <dgm:prSet/>
      <dgm:spPr/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обмениваться опытом,</a:t>
          </a:r>
          <a:endParaRPr lang="ru-RU" dirty="0"/>
        </a:p>
      </dgm:t>
    </dgm:pt>
    <dgm:pt modelId="{8E4197A6-227B-49B0-BDDA-EBE3DA964DDB}" type="parTrans" cxnId="{BCDC8ACE-1492-4713-BB7E-25F576902B37}">
      <dgm:prSet/>
      <dgm:spPr/>
      <dgm:t>
        <a:bodyPr/>
        <a:lstStyle/>
        <a:p>
          <a:endParaRPr lang="ru-RU"/>
        </a:p>
      </dgm:t>
    </dgm:pt>
    <dgm:pt modelId="{1B7BB267-F63F-44FF-893D-2D4DA2982E19}" type="sibTrans" cxnId="{BCDC8ACE-1492-4713-BB7E-25F576902B37}">
      <dgm:prSet/>
      <dgm:spPr/>
      <dgm:t>
        <a:bodyPr/>
        <a:lstStyle/>
        <a:p>
          <a:endParaRPr lang="ru-RU"/>
        </a:p>
      </dgm:t>
    </dgm:pt>
    <dgm:pt modelId="{2D49D7C4-B779-4646-A521-D4905ED3A1D0}">
      <dgm:prSet phldrT="[Текст]"/>
      <dgm:spPr/>
      <dgm:t>
        <a:bodyPr/>
        <a:lstStyle/>
        <a:p>
          <a:r>
            <a:rPr lang="ru-RU" dirty="0" smtClean="0"/>
            <a:t>   </a:t>
          </a:r>
          <a:endParaRPr lang="ru-RU" dirty="0"/>
        </a:p>
      </dgm:t>
    </dgm:pt>
    <dgm:pt modelId="{17AEB8E0-FB00-469B-91FD-36BBE8C46690}" type="parTrans" cxnId="{44C53D23-74E8-4046-A1D7-E26668816288}">
      <dgm:prSet/>
      <dgm:spPr/>
      <dgm:t>
        <a:bodyPr/>
        <a:lstStyle/>
        <a:p>
          <a:endParaRPr lang="ru-RU"/>
        </a:p>
      </dgm:t>
    </dgm:pt>
    <dgm:pt modelId="{8495DFDE-49C0-41AE-8F3F-1BB9341E4CC0}" type="sibTrans" cxnId="{44C53D23-74E8-4046-A1D7-E26668816288}">
      <dgm:prSet/>
      <dgm:spPr/>
      <dgm:t>
        <a:bodyPr/>
        <a:lstStyle/>
        <a:p>
          <a:endParaRPr lang="ru-RU"/>
        </a:p>
      </dgm:t>
    </dgm:pt>
    <dgm:pt modelId="{BB9C8664-2446-4ABF-B458-4BA76F9DC398}">
      <dgm:prSet/>
      <dgm:spPr/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расширяет мировоззрение, профессионализм </a:t>
          </a:r>
          <a:endParaRPr lang="ru-RU" dirty="0"/>
        </a:p>
      </dgm:t>
    </dgm:pt>
    <dgm:pt modelId="{C3CBA6D7-3D6A-48D5-845B-C031FE8B020F}" type="parTrans" cxnId="{3F6211E7-4D5B-44B7-88C5-4D4277E2D528}">
      <dgm:prSet/>
      <dgm:spPr/>
      <dgm:t>
        <a:bodyPr/>
        <a:lstStyle/>
        <a:p>
          <a:endParaRPr lang="ru-RU"/>
        </a:p>
      </dgm:t>
    </dgm:pt>
    <dgm:pt modelId="{0D429085-B595-400A-944B-CDE59C5080C0}" type="sibTrans" cxnId="{3F6211E7-4D5B-44B7-88C5-4D4277E2D528}">
      <dgm:prSet/>
      <dgm:spPr/>
      <dgm:t>
        <a:bodyPr/>
        <a:lstStyle/>
        <a:p>
          <a:endParaRPr lang="ru-RU"/>
        </a:p>
      </dgm:t>
    </dgm:pt>
    <dgm:pt modelId="{D82EE6FB-EB1C-4346-80F3-BBA44C34D496}">
      <dgm:prSet/>
      <dgm:spPr/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и повышает творческую активность.</a:t>
          </a:r>
          <a:endParaRPr lang="ru-RU" dirty="0"/>
        </a:p>
      </dgm:t>
    </dgm:pt>
    <dgm:pt modelId="{0446A4C9-1E5D-4033-858F-8A5A7530A5A5}" type="parTrans" cxnId="{45B1112D-8E8E-4F41-8D91-3BFF5127173B}">
      <dgm:prSet/>
      <dgm:spPr/>
      <dgm:t>
        <a:bodyPr/>
        <a:lstStyle/>
        <a:p>
          <a:endParaRPr lang="ru-RU"/>
        </a:p>
      </dgm:t>
    </dgm:pt>
    <dgm:pt modelId="{8D215F5F-E202-4693-B08E-B92F8FB3A7A9}" type="sibTrans" cxnId="{45B1112D-8E8E-4F41-8D91-3BFF5127173B}">
      <dgm:prSet/>
      <dgm:spPr/>
      <dgm:t>
        <a:bodyPr/>
        <a:lstStyle/>
        <a:p>
          <a:endParaRPr lang="ru-RU"/>
        </a:p>
      </dgm:t>
    </dgm:pt>
    <dgm:pt modelId="{39125865-FC2D-453A-A481-579DAD62FE21}">
      <dgm:prSet phldrT="[Текст]"/>
      <dgm:spPr/>
      <dgm:t>
        <a:bodyPr/>
        <a:lstStyle/>
        <a:p>
          <a:r>
            <a:rPr lang="ru-RU" dirty="0" smtClean="0"/>
            <a:t>   </a:t>
          </a:r>
          <a:endParaRPr lang="ru-RU" dirty="0"/>
        </a:p>
      </dgm:t>
    </dgm:pt>
    <dgm:pt modelId="{3AD63C43-E148-42A6-BC5E-2380C414AB94}" type="sibTrans" cxnId="{8E78AB8B-6829-4AB9-9ADD-C689507BCF4F}">
      <dgm:prSet/>
      <dgm:spPr/>
      <dgm:t>
        <a:bodyPr/>
        <a:lstStyle/>
        <a:p>
          <a:endParaRPr lang="ru-RU"/>
        </a:p>
      </dgm:t>
    </dgm:pt>
    <dgm:pt modelId="{BAD63839-77DE-4F4F-A77A-EF6458C0AC7B}" type="parTrans" cxnId="{8E78AB8B-6829-4AB9-9ADD-C689507BCF4F}">
      <dgm:prSet/>
      <dgm:spPr/>
      <dgm:t>
        <a:bodyPr/>
        <a:lstStyle/>
        <a:p>
          <a:endParaRPr lang="ru-RU"/>
        </a:p>
      </dgm:t>
    </dgm:pt>
    <dgm:pt modelId="{6F323CC8-9F47-48C5-8870-B47A4E9515D6}" type="pres">
      <dgm:prSet presAssocID="{E9265987-87E8-4300-A2AC-463B2EFB126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3CA1B0-D09A-407D-BEE5-6976192FA114}" type="pres">
      <dgm:prSet presAssocID="{84066ABF-E921-4D7A-B818-5B2BFDAB5C06}" presName="composite" presStyleCnt="0"/>
      <dgm:spPr/>
    </dgm:pt>
    <dgm:pt modelId="{0A2D9B07-AC63-4C39-A7F8-1A6EFDE7A59C}" type="pres">
      <dgm:prSet presAssocID="{84066ABF-E921-4D7A-B818-5B2BFDAB5C0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7E4251-F0CC-4D89-A9B9-32E8D28CE94B}" type="pres">
      <dgm:prSet presAssocID="{84066ABF-E921-4D7A-B818-5B2BFDAB5C0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1C872-0741-43CD-AB88-5174C3F21447}" type="pres">
      <dgm:prSet presAssocID="{EE57706B-0EC0-4E9D-B315-6C6D6C164096}" presName="sp" presStyleCnt="0"/>
      <dgm:spPr/>
    </dgm:pt>
    <dgm:pt modelId="{DCB7B132-4736-4CCE-B3B6-307DE91611AF}" type="pres">
      <dgm:prSet presAssocID="{66B25265-31CE-4282-A260-E1B69C0E3AEB}" presName="composite" presStyleCnt="0"/>
      <dgm:spPr/>
    </dgm:pt>
    <dgm:pt modelId="{79CADA6D-55BF-4323-8F47-F2377D28AAA1}" type="pres">
      <dgm:prSet presAssocID="{66B25265-31CE-4282-A260-E1B69C0E3AE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C18096-218A-479E-B700-B24715C81F1F}" type="pres">
      <dgm:prSet presAssocID="{66B25265-31CE-4282-A260-E1B69C0E3AE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8D2D07-60C0-40E6-A16D-F0F5244E0AF4}" type="pres">
      <dgm:prSet presAssocID="{3624F63A-6241-4FB2-BB25-B9A5A4E6B214}" presName="sp" presStyleCnt="0"/>
      <dgm:spPr/>
    </dgm:pt>
    <dgm:pt modelId="{CB07B5E3-D852-45B2-A583-8FCAFBE82CEB}" type="pres">
      <dgm:prSet presAssocID="{39125865-FC2D-453A-A481-579DAD62FE21}" presName="composite" presStyleCnt="0"/>
      <dgm:spPr/>
    </dgm:pt>
    <dgm:pt modelId="{0B6BE673-742E-4251-9F5C-6156B14B472E}" type="pres">
      <dgm:prSet presAssocID="{39125865-FC2D-453A-A481-579DAD62FE2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2C5E0-D5D2-4F3F-B912-B3BD204DB5F2}" type="pres">
      <dgm:prSet presAssocID="{39125865-FC2D-453A-A481-579DAD62FE2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EAAA6F-3FB9-4BCB-BC08-055831D84210}" type="pres">
      <dgm:prSet presAssocID="{3AD63C43-E148-42A6-BC5E-2380C414AB94}" presName="sp" presStyleCnt="0"/>
      <dgm:spPr/>
    </dgm:pt>
    <dgm:pt modelId="{41752E91-5A8A-45D0-80C9-A16208D2E3A4}" type="pres">
      <dgm:prSet presAssocID="{2D49D7C4-B779-4646-A521-D4905ED3A1D0}" presName="composite" presStyleCnt="0"/>
      <dgm:spPr/>
    </dgm:pt>
    <dgm:pt modelId="{C4A40B86-7A8C-4D7E-8828-DD201C6E1992}" type="pres">
      <dgm:prSet presAssocID="{2D49D7C4-B779-4646-A521-D4905ED3A1D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AB84C-F684-4F5C-BA35-2BD7BED25E29}" type="pres">
      <dgm:prSet presAssocID="{2D49D7C4-B779-4646-A521-D4905ED3A1D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78AB8B-6829-4AB9-9ADD-C689507BCF4F}" srcId="{E9265987-87E8-4300-A2AC-463B2EFB126E}" destId="{39125865-FC2D-453A-A481-579DAD62FE21}" srcOrd="2" destOrd="0" parTransId="{BAD63839-77DE-4F4F-A77A-EF6458C0AC7B}" sibTransId="{3AD63C43-E148-42A6-BC5E-2380C414AB94}"/>
    <dgm:cxn modelId="{BD94470D-E458-4CE8-8799-28D36D98468B}" type="presOf" srcId="{E9265987-87E8-4300-A2AC-463B2EFB126E}" destId="{6F323CC8-9F47-48C5-8870-B47A4E9515D6}" srcOrd="0" destOrd="0" presId="urn:microsoft.com/office/officeart/2005/8/layout/chevron2"/>
    <dgm:cxn modelId="{D4A2BB77-B0E7-41C2-9934-7866AB1EE846}" srcId="{E9265987-87E8-4300-A2AC-463B2EFB126E}" destId="{84066ABF-E921-4D7A-B818-5B2BFDAB5C06}" srcOrd="0" destOrd="0" parTransId="{59933E16-80E4-4DC0-B98A-C7980CCD3925}" sibTransId="{EE57706B-0EC0-4E9D-B315-6C6D6C164096}"/>
    <dgm:cxn modelId="{3F6211E7-4D5B-44B7-88C5-4D4277E2D528}" srcId="{2D49D7C4-B779-4646-A521-D4905ED3A1D0}" destId="{BB9C8664-2446-4ABF-B458-4BA76F9DC398}" srcOrd="0" destOrd="0" parTransId="{C3CBA6D7-3D6A-48D5-845B-C031FE8B020F}" sibTransId="{0D429085-B595-400A-944B-CDE59C5080C0}"/>
    <dgm:cxn modelId="{38696E47-C571-4760-A701-98F37B3BA353}" type="presOf" srcId="{2D49D7C4-B779-4646-A521-D4905ED3A1D0}" destId="{C4A40B86-7A8C-4D7E-8828-DD201C6E1992}" srcOrd="0" destOrd="0" presId="urn:microsoft.com/office/officeart/2005/8/layout/chevron2"/>
    <dgm:cxn modelId="{DD6ECD00-C7BB-434C-857D-19986AE8F0BE}" type="presOf" srcId="{84066ABF-E921-4D7A-B818-5B2BFDAB5C06}" destId="{0A2D9B07-AC63-4C39-A7F8-1A6EFDE7A59C}" srcOrd="0" destOrd="0" presId="urn:microsoft.com/office/officeart/2005/8/layout/chevron2"/>
    <dgm:cxn modelId="{BCDC8ACE-1492-4713-BB7E-25F576902B37}" srcId="{39125865-FC2D-453A-A481-579DAD62FE21}" destId="{4711F7A1-5F64-4644-A0CC-CE225B147057}" srcOrd="0" destOrd="0" parTransId="{8E4197A6-227B-49B0-BDDA-EBE3DA964DDB}" sibTransId="{1B7BB267-F63F-44FF-893D-2D4DA2982E19}"/>
    <dgm:cxn modelId="{21A2B754-8089-43EE-993E-C74BF1F8FF14}" type="presOf" srcId="{66B25265-31CE-4282-A260-E1B69C0E3AEB}" destId="{79CADA6D-55BF-4323-8F47-F2377D28AAA1}" srcOrd="0" destOrd="0" presId="urn:microsoft.com/office/officeart/2005/8/layout/chevron2"/>
    <dgm:cxn modelId="{44C53D23-74E8-4046-A1D7-E26668816288}" srcId="{E9265987-87E8-4300-A2AC-463B2EFB126E}" destId="{2D49D7C4-B779-4646-A521-D4905ED3A1D0}" srcOrd="3" destOrd="0" parTransId="{17AEB8E0-FB00-469B-91FD-36BBE8C46690}" sibTransId="{8495DFDE-49C0-41AE-8F3F-1BB9341E4CC0}"/>
    <dgm:cxn modelId="{E8ADF0EC-EBD1-4A44-A975-9B8F36529602}" srcId="{84066ABF-E921-4D7A-B818-5B2BFDAB5C06}" destId="{490AB048-3ED3-42CD-AAF5-69C4F83C35AE}" srcOrd="0" destOrd="0" parTransId="{AA9E2CD8-082E-45E3-9543-66A2BB8CF062}" sibTransId="{E802965A-2C9F-44D2-AA6B-B35F4BEBA46B}"/>
    <dgm:cxn modelId="{614E3D4B-89B6-46E5-A14C-BA5BE94D4986}" type="presOf" srcId="{39125865-FC2D-453A-A481-579DAD62FE21}" destId="{0B6BE673-742E-4251-9F5C-6156B14B472E}" srcOrd="0" destOrd="0" presId="urn:microsoft.com/office/officeart/2005/8/layout/chevron2"/>
    <dgm:cxn modelId="{02C0C1BF-E6DA-4AC8-9053-D84BE4555130}" type="presOf" srcId="{D82EE6FB-EB1C-4346-80F3-BBA44C34D496}" destId="{CFC18096-218A-479E-B700-B24715C81F1F}" srcOrd="0" destOrd="0" presId="urn:microsoft.com/office/officeart/2005/8/layout/chevron2"/>
    <dgm:cxn modelId="{45B1112D-8E8E-4F41-8D91-3BFF5127173B}" srcId="{66B25265-31CE-4282-A260-E1B69C0E3AEB}" destId="{D82EE6FB-EB1C-4346-80F3-BBA44C34D496}" srcOrd="0" destOrd="0" parTransId="{0446A4C9-1E5D-4033-858F-8A5A7530A5A5}" sibTransId="{8D215F5F-E202-4693-B08E-B92F8FB3A7A9}"/>
    <dgm:cxn modelId="{C33E5C59-F3D3-4A5E-B456-0B60C18DCC6D}" type="presOf" srcId="{BB9C8664-2446-4ABF-B458-4BA76F9DC398}" destId="{476AB84C-F684-4F5C-BA35-2BD7BED25E29}" srcOrd="0" destOrd="0" presId="urn:microsoft.com/office/officeart/2005/8/layout/chevron2"/>
    <dgm:cxn modelId="{FDBFAD58-7B8F-4778-9E66-67EA84C0790A}" srcId="{E9265987-87E8-4300-A2AC-463B2EFB126E}" destId="{66B25265-31CE-4282-A260-E1B69C0E3AEB}" srcOrd="1" destOrd="0" parTransId="{C55CA306-8E01-46C8-85AD-297F479D5FA2}" sibTransId="{3624F63A-6241-4FB2-BB25-B9A5A4E6B214}"/>
    <dgm:cxn modelId="{DCC297FA-6EA2-4D7D-AF99-BEDB7A7B114B}" type="presOf" srcId="{490AB048-3ED3-42CD-AAF5-69C4F83C35AE}" destId="{4D7E4251-F0CC-4D89-A9B9-32E8D28CE94B}" srcOrd="0" destOrd="0" presId="urn:microsoft.com/office/officeart/2005/8/layout/chevron2"/>
    <dgm:cxn modelId="{F7706571-184D-4C5A-82EB-C33EBCEC667D}" type="presOf" srcId="{4711F7A1-5F64-4644-A0CC-CE225B147057}" destId="{9EF2C5E0-D5D2-4F3F-B912-B3BD204DB5F2}" srcOrd="0" destOrd="0" presId="urn:microsoft.com/office/officeart/2005/8/layout/chevron2"/>
    <dgm:cxn modelId="{A8F57FD7-FA01-4D1B-ADF0-204E0669F7A3}" type="presParOf" srcId="{6F323CC8-9F47-48C5-8870-B47A4E9515D6}" destId="{983CA1B0-D09A-407D-BEE5-6976192FA114}" srcOrd="0" destOrd="0" presId="urn:microsoft.com/office/officeart/2005/8/layout/chevron2"/>
    <dgm:cxn modelId="{90A69BC4-3CDB-49D6-9A96-AC12E032FE6C}" type="presParOf" srcId="{983CA1B0-D09A-407D-BEE5-6976192FA114}" destId="{0A2D9B07-AC63-4C39-A7F8-1A6EFDE7A59C}" srcOrd="0" destOrd="0" presId="urn:microsoft.com/office/officeart/2005/8/layout/chevron2"/>
    <dgm:cxn modelId="{A7E89D62-4DF3-4116-9AD0-29B7714AA5CC}" type="presParOf" srcId="{983CA1B0-D09A-407D-BEE5-6976192FA114}" destId="{4D7E4251-F0CC-4D89-A9B9-32E8D28CE94B}" srcOrd="1" destOrd="0" presId="urn:microsoft.com/office/officeart/2005/8/layout/chevron2"/>
    <dgm:cxn modelId="{8C0912F6-FCE8-41C5-9620-E820EB5643A7}" type="presParOf" srcId="{6F323CC8-9F47-48C5-8870-B47A4E9515D6}" destId="{9631C872-0741-43CD-AB88-5174C3F21447}" srcOrd="1" destOrd="0" presId="urn:microsoft.com/office/officeart/2005/8/layout/chevron2"/>
    <dgm:cxn modelId="{4AEF2CFC-5412-48E8-875E-166CE688664F}" type="presParOf" srcId="{6F323CC8-9F47-48C5-8870-B47A4E9515D6}" destId="{DCB7B132-4736-4CCE-B3B6-307DE91611AF}" srcOrd="2" destOrd="0" presId="urn:microsoft.com/office/officeart/2005/8/layout/chevron2"/>
    <dgm:cxn modelId="{F5884827-7FA4-48A8-B732-EE411A51E6D1}" type="presParOf" srcId="{DCB7B132-4736-4CCE-B3B6-307DE91611AF}" destId="{79CADA6D-55BF-4323-8F47-F2377D28AAA1}" srcOrd="0" destOrd="0" presId="urn:microsoft.com/office/officeart/2005/8/layout/chevron2"/>
    <dgm:cxn modelId="{A5A6502E-D1E5-4E10-8C8D-DD9DF18C13D5}" type="presParOf" srcId="{DCB7B132-4736-4CCE-B3B6-307DE91611AF}" destId="{CFC18096-218A-479E-B700-B24715C81F1F}" srcOrd="1" destOrd="0" presId="urn:microsoft.com/office/officeart/2005/8/layout/chevron2"/>
    <dgm:cxn modelId="{6EB0CEEA-4882-4E5F-B1EB-5BD4E82C5D9F}" type="presParOf" srcId="{6F323CC8-9F47-48C5-8870-B47A4E9515D6}" destId="{EC8D2D07-60C0-40E6-A16D-F0F5244E0AF4}" srcOrd="3" destOrd="0" presId="urn:microsoft.com/office/officeart/2005/8/layout/chevron2"/>
    <dgm:cxn modelId="{227AEB0A-97F6-49C7-8535-762650853A62}" type="presParOf" srcId="{6F323CC8-9F47-48C5-8870-B47A4E9515D6}" destId="{CB07B5E3-D852-45B2-A583-8FCAFBE82CEB}" srcOrd="4" destOrd="0" presId="urn:microsoft.com/office/officeart/2005/8/layout/chevron2"/>
    <dgm:cxn modelId="{43ECAFD3-0D17-4921-BC3A-592BF015F758}" type="presParOf" srcId="{CB07B5E3-D852-45B2-A583-8FCAFBE82CEB}" destId="{0B6BE673-742E-4251-9F5C-6156B14B472E}" srcOrd="0" destOrd="0" presId="urn:microsoft.com/office/officeart/2005/8/layout/chevron2"/>
    <dgm:cxn modelId="{ECEA4396-BF20-4AEC-A8CE-6221C2ED0AC3}" type="presParOf" srcId="{CB07B5E3-D852-45B2-A583-8FCAFBE82CEB}" destId="{9EF2C5E0-D5D2-4F3F-B912-B3BD204DB5F2}" srcOrd="1" destOrd="0" presId="urn:microsoft.com/office/officeart/2005/8/layout/chevron2"/>
    <dgm:cxn modelId="{C672DA3A-D233-4560-A020-6E2231493D75}" type="presParOf" srcId="{6F323CC8-9F47-48C5-8870-B47A4E9515D6}" destId="{3DEAAA6F-3FB9-4BCB-BC08-055831D84210}" srcOrd="5" destOrd="0" presId="urn:microsoft.com/office/officeart/2005/8/layout/chevron2"/>
    <dgm:cxn modelId="{4F47EA80-DC57-46EC-99F9-CE5C0044693E}" type="presParOf" srcId="{6F323CC8-9F47-48C5-8870-B47A4E9515D6}" destId="{41752E91-5A8A-45D0-80C9-A16208D2E3A4}" srcOrd="6" destOrd="0" presId="urn:microsoft.com/office/officeart/2005/8/layout/chevron2"/>
    <dgm:cxn modelId="{71E8EE5C-1749-4978-AB0A-E83F4BE52B04}" type="presParOf" srcId="{41752E91-5A8A-45D0-80C9-A16208D2E3A4}" destId="{C4A40B86-7A8C-4D7E-8828-DD201C6E1992}" srcOrd="0" destOrd="0" presId="urn:microsoft.com/office/officeart/2005/8/layout/chevron2"/>
    <dgm:cxn modelId="{B7C71A10-22E1-4078-9555-6E863D12284D}" type="presParOf" srcId="{41752E91-5A8A-45D0-80C9-A16208D2E3A4}" destId="{476AB84C-F684-4F5C-BA35-2BD7BED25E29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601BB6-407F-46C7-9125-AE5FDB076D24}">
      <dsp:nvSpPr>
        <dsp:cNvPr id="0" name=""/>
        <dsp:cNvSpPr/>
      </dsp:nvSpPr>
      <dsp:spPr>
        <a:xfrm>
          <a:off x="-484914" y="0"/>
          <a:ext cx="5867399" cy="5867399"/>
        </a:xfrm>
        <a:prstGeom prst="triangle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B8890F-8299-4CE4-A6B1-32588183FEA5}">
      <dsp:nvSpPr>
        <dsp:cNvPr id="0" name=""/>
        <dsp:cNvSpPr/>
      </dsp:nvSpPr>
      <dsp:spPr>
        <a:xfrm>
          <a:off x="152414" y="249725"/>
          <a:ext cx="7257146" cy="16598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Презентация даёт учителю возможность самостоятельно скомпоновать учебный материал исходя из особенностей данного класса, темы, предмета, что позволяет построить урок так, чтобы добиться максимального учебного эффекта.</a:t>
          </a:r>
          <a:endParaRPr lang="ru-RU" sz="2000" i="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52414" y="249725"/>
        <a:ext cx="7257146" cy="1659806"/>
      </dsp:txXfrm>
    </dsp:sp>
    <dsp:sp modelId="{1B3531FF-6028-4FC7-B882-F9E7408ECC9B}">
      <dsp:nvSpPr>
        <dsp:cNvPr id="0" name=""/>
        <dsp:cNvSpPr/>
      </dsp:nvSpPr>
      <dsp:spPr>
        <a:xfrm>
          <a:off x="586807" y="2092335"/>
          <a:ext cx="6499800" cy="9671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А также  рассмотреть сложное задание поэтапно, обратиться не только к текущему материалу, но и повторить предыдущую тему</a:t>
          </a:r>
          <a:r>
            <a:rPr lang="ru-RU" sz="1500" b="1" kern="12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5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586807" y="2092335"/>
        <a:ext cx="6499800" cy="967106"/>
      </dsp:txXfrm>
    </dsp:sp>
    <dsp:sp modelId="{ADEDFE39-F4AE-4517-8CF6-B3720049EEB5}">
      <dsp:nvSpPr>
        <dsp:cNvPr id="0" name=""/>
        <dsp:cNvSpPr/>
      </dsp:nvSpPr>
      <dsp:spPr>
        <a:xfrm>
          <a:off x="1194652" y="3299279"/>
          <a:ext cx="5053755" cy="7521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Можно более детально остановиться на вопросах, вызывающих затруднения. </a:t>
          </a:r>
          <a:endParaRPr lang="ru-RU" sz="2000" kern="1200" dirty="0">
            <a:solidFill>
              <a:schemeClr val="accent2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94652" y="3299279"/>
        <a:ext cx="5053755" cy="752108"/>
      </dsp:txXfrm>
    </dsp:sp>
    <dsp:sp modelId="{2008DDBB-CE4C-4E9F-ABF2-70DBD365B4C8}">
      <dsp:nvSpPr>
        <dsp:cNvPr id="0" name=""/>
        <dsp:cNvSpPr/>
      </dsp:nvSpPr>
      <dsp:spPr>
        <a:xfrm>
          <a:off x="1604026" y="4266165"/>
          <a:ext cx="4263381" cy="112946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Использование анимационных эффектов способствует повышению интереса детей к изучаемому материалу.</a:t>
          </a:r>
          <a:endParaRPr lang="ru-RU" sz="2000" kern="1200" dirty="0">
            <a:solidFill>
              <a:schemeClr val="accent2">
                <a:lumMod val="60000"/>
                <a:lumOff val="40000"/>
              </a:schemeClr>
            </a:solidFill>
            <a:effectLst/>
          </a:endParaRPr>
        </a:p>
      </dsp:txBody>
      <dsp:txXfrm>
        <a:off x="1604026" y="4266165"/>
        <a:ext cx="4263381" cy="11294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90633-CFD6-4EC1-A823-3F3A32D65BBB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0CA69-7AEE-4823-9742-FDB4C78B4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pull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57;&#1074;&#1077;&#1090;&#1072;%20&#1087;&#1088;&#1077;&#1079;&#1077;&#1085;&#1090;&#1072;&#1094;&#1080;&#1103;\&#1084;&#1080;&#1088;%20&#1093;&#1072;&#1085;&#1090;&#1086;&#1074;%203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57;&#1074;&#1077;&#1090;&#1072;%20&#1087;&#1088;&#1077;&#1079;&#1077;&#1085;&#1090;&#1072;&#1094;&#1080;&#1103;\&#1086;&#1074;&#1086;&#1097;&#1085;&#1086;&#1081;%20&#1095;&#1077;&#1083;&#1086;&#1074;&#1077;&#1095;&#1077;&#1082;%201.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57;&#1074;&#1077;&#1090;&#1072;%20&#1087;&#1088;&#1077;&#1079;&#1077;&#1085;&#1090;&#1072;&#1094;&#1080;&#1103;\&#1054;&#1089;&#1077;&#1085;&#1100;%20&#1076;&#1083;&#1103;%20&#1079;&#1072;&#1083;&#1072;%20&#1062;&#1074;&#1077;&#1090;&#1085;&#1072;&#1103;%20&#1087;&#1072;&#1083;&#1080;&#1090;&#1088;&#1072;%20&#1080;%20&#1056;&#1069;&#1054;%202016%20&#1075;.wm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57;&#1074;&#1077;&#1090;&#1072;%20&#1087;&#1088;&#1077;&#1079;&#1077;&#1085;&#1090;&#1072;&#1094;&#1080;&#1103;\&#1056;&#1072;&#1089;&#1087;&#1080;&#1089;&#1085;&#1099;&#1077;%20&#1091;&#1079;&#1086;&#1088;&#1099;.wm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57;&#1074;&#1077;&#1090;&#1072;%20&#1087;&#1088;&#1077;&#1079;&#1077;&#1085;&#1090;&#1072;&#1094;&#1080;&#1103;\&#1092;&#1080;&#1083;&#1080;&#1084;&#1086;&#1085;&#1086;&#1074;&#1089;&#1082;&#1072;&#1103;%20&#1089;&#1082;&#1072;&#1079;&#1082;&#1072;.av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57;&#1074;&#1077;&#1090;&#1072;%20&#1087;&#1088;&#1077;&#1079;&#1077;&#1085;&#1090;&#1072;&#1094;&#1080;&#1103;\&#1056;&#1045;&#1055;&#1050;&#1040;%20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447800"/>
            <a:ext cx="7772400" cy="2819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дополнительного образования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«Детская художественная школа»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abic Typesetting" pitchFamily="66" charset="-78"/>
              </a:rPr>
              <a:t>Мультимедийная</a:t>
            </a:r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abic Typesetting" pitchFamily="66" charset="-78"/>
              </a:rPr>
              <a:t> презентация учебных работ к урокам</a:t>
            </a:r>
            <a:b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abic Typesetting" pitchFamily="66" charset="-78"/>
              </a:rPr>
            </a:br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abic Typesetting" pitchFamily="66" charset="-78"/>
              </a:rPr>
              <a:t>изобразительного искусства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438400" y="3810000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Составители»: преподаватель </a:t>
            </a:r>
          </a:p>
          <a:p>
            <a:pPr algn="r"/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Составили преподаватели: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Степанова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Е.М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Муфтахова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Ф.А. </a:t>
            </a:r>
            <a:b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Солодилова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С.А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05199" y="6254235"/>
            <a:ext cx="2209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Мегион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2018г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7724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dirty="0" smtClean="0"/>
              <a:t> 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мир хантов 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0"/>
            <a:ext cx="8629650" cy="690372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772400" cy="5715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сказки 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«Овощной человечек»</a:t>
            </a:r>
          </a:p>
          <a:p>
            <a:pPr algn="just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создана с использование детских рисунков по теме «Овощной человечек», «Хроматические цвета» </a:t>
            </a:r>
          </a:p>
          <a:p>
            <a:pPr algn="just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В фильме рассказывается о художнике 16 в. Джузеппе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Арчимбольдо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представителе маньеризма и представлены творческие работы учеников.</a:t>
            </a:r>
          </a:p>
          <a:p>
            <a:pPr algn="just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0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(выполнены на уроках  основы изобразительной  грамоты и живописи, преподаватель Степанова Е.М.) </a:t>
            </a:r>
          </a:p>
          <a:p>
            <a:r>
              <a:rPr lang="ru-RU" sz="2400" b="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 фильмом работали ученики 4 класса.</a:t>
            </a:r>
            <a:endParaRPr lang="ru-RU" sz="2400" b="1" dirty="0" smtClean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7724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овощной человечек 1.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81000"/>
            <a:ext cx="81534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презентации «Осенние мотивы»</a:t>
            </a:r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 видеоряд рисунков учеников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«Раннее - эстетическое развитие детей 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возраста» «Волшебная радуга» </a:t>
            </a:r>
          </a:p>
          <a:p>
            <a:pPr algn="ctr"/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(преподаватель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Солодилова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С.А.)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озвучены на уроках анимации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(преподаватель: Степанова Е.М.)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age-fall-foliage-free-1024x518.png"/>
          <p:cNvPicPr>
            <a:picLocks noChangeAspect="1"/>
          </p:cNvPicPr>
          <p:nvPr/>
        </p:nvPicPr>
        <p:blipFill>
          <a:blip r:embed="rId2" cstate="print">
            <a:lum bright="17000" contrast="12000"/>
          </a:blip>
          <a:stretch>
            <a:fillRect/>
          </a:stretch>
        </p:blipFill>
        <p:spPr>
          <a:xfrm>
            <a:off x="1066800" y="4800600"/>
            <a:ext cx="7239000" cy="20574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81000"/>
            <a:ext cx="76962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Осень для зала Цветная палитра и РЭО 2016 г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Фильм «Расписные узоры»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 с использование декоративных композиций и работ по теме «Русская роспись» </a:t>
            </a:r>
          </a:p>
          <a:p>
            <a:pPr algn="r"/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(выполнены на уроках декоративно-прикладного творчества и предмет по выбору, преподаватель  </a:t>
            </a:r>
            <a:r>
              <a:rPr lang="ru-RU" sz="20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Солодилова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С.А.)</a:t>
            </a:r>
          </a:p>
          <a:p>
            <a:pPr algn="r"/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фильме говорится     об  истории возникновения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пермогорского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мезенского промысла. Использованы рассказ и стихотворение. Музыкальное сопровождение – оркестровое исполнение народной музыки. </a:t>
            </a:r>
          </a:p>
          <a:p>
            <a:pPr algn="r"/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Съемки и озвучивание фильма осуществлены на уроках анимации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(преподаватель: Степанова Е.М.)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Над фильмом работали ученики подготовительного отделения «Цветная палитра». 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shgl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990600" y="6037896"/>
            <a:ext cx="1600200" cy="820103"/>
          </a:xfrm>
          <a:prstGeom prst="rect">
            <a:avLst/>
          </a:prstGeom>
        </p:spPr>
      </p:pic>
      <p:pic>
        <p:nvPicPr>
          <p:cNvPr id="5" name="Рисунок 4" descr="shgl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2590800" y="6037897"/>
            <a:ext cx="1600200" cy="820103"/>
          </a:xfrm>
          <a:prstGeom prst="rect">
            <a:avLst/>
          </a:prstGeom>
        </p:spPr>
      </p:pic>
      <p:pic>
        <p:nvPicPr>
          <p:cNvPr id="6" name="Рисунок 5" descr="shgl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4191000" y="6037897"/>
            <a:ext cx="1600200" cy="820103"/>
          </a:xfrm>
          <a:prstGeom prst="rect">
            <a:avLst/>
          </a:prstGeom>
        </p:spPr>
      </p:pic>
      <p:pic>
        <p:nvPicPr>
          <p:cNvPr id="7" name="Рисунок 6" descr="shgl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5867400" y="6037897"/>
            <a:ext cx="1600200" cy="820103"/>
          </a:xfrm>
          <a:prstGeom prst="rect">
            <a:avLst/>
          </a:prstGeom>
        </p:spPr>
      </p:pic>
      <p:pic>
        <p:nvPicPr>
          <p:cNvPr id="8" name="Рисунок 7" descr="shgl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V="1">
            <a:off x="7543800" y="6037897"/>
            <a:ext cx="1600200" cy="820103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асписные узоры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52400"/>
            <a:ext cx="7848600" cy="5638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criptC" pitchFamily="2" charset="0"/>
              </a:rPr>
              <a:t>Актуальность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презентация позволяет рационально организовать учебный процесс, эффективно    использовать  методы и методические приемы,   изложить учебный материал в соответствии  с современными требованиями технических и информационных средств обучения.         </a:t>
            </a:r>
          </a:p>
          <a:p>
            <a:r>
              <a:rPr lang="ru-RU" sz="28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Новизна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заключается в   синтезе       литературных и интернет ресурсов, применяемых в презентации,   и результатов детского творчества и сотрудничества преподавателей. </a:t>
            </a:r>
          </a:p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Практическое значение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 пособие предназначено для всех специалистов, работающих в   области художественного образования.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81000"/>
            <a:ext cx="81534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презентации «Осенние мотивы»</a:t>
            </a:r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 видеоряд рисунков учеников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«Раннее - эстетическое развитие детей 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возраста» «Волшебная радуга» </a:t>
            </a:r>
          </a:p>
          <a:p>
            <a:pPr algn="ctr"/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(преподаватель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Солодилова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С.А.)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озвучены на уроках анимации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(преподаватель: Степанова Е.М.)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image-fall-foliage-free-1024x518.png"/>
          <p:cNvPicPr>
            <a:picLocks noChangeAspect="1"/>
          </p:cNvPicPr>
          <p:nvPr/>
        </p:nvPicPr>
        <p:blipFill>
          <a:blip r:embed="rId2" cstate="print">
            <a:lum bright="17000" contrast="12000"/>
          </a:blip>
          <a:stretch>
            <a:fillRect/>
          </a:stretch>
        </p:blipFill>
        <p:spPr>
          <a:xfrm>
            <a:off x="1066800" y="4800600"/>
            <a:ext cx="7239000" cy="20574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«Презентация» </a:t>
            </a: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переводе с английского языка – «представление», «показ», т.е. презентация – это красивый, наглядный показ какой-либо информации.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презентации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способ представления информации с помощью компьютерных программ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Movie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Maker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являющихся удобным и эффективным способом, который сочетает в себе динамику, звук и изображение, т.е. факторы, объединяющие в себе всё, что способствует удерживанию непроизвольного внимания, характерного для   школьного возраста. Оно становится концентрированным и устойчивым.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3645-svet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71093" y="3733800"/>
            <a:ext cx="4372907" cy="31242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0"/>
            <a:ext cx="7924800" cy="6248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       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Современный ребёнок – дитя 21 века, века высоких компьютерных технологий. Само время требует изменений методических подходов в образовательной деятельности. </a:t>
            </a:r>
          </a:p>
          <a:p>
            <a:pPr algn="just"/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Поэтому меняется роль учителя в информационной культуре, что обусловлено необходимостью общения учителя со своими учениками на одном языке.</a:t>
            </a:r>
          </a:p>
          <a:p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81000"/>
            <a:ext cx="7772400" cy="5486400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sz="11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1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Компьютерная презентация </a:t>
            </a:r>
          </a:p>
          <a:p>
            <a:pPr algn="just"/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состоит из отдельных кадров, которые называются слайдами. На каждом слайде можно поместить произвольную текстовую, графическую и аудио информацию, а также видеоклипы. Объекты на слайде могут быть анимированы.</a:t>
            </a:r>
          </a:p>
          <a:p>
            <a:endParaRPr lang="ru-RU" sz="96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Презентацию можно показывать прямо на компьютере или выводить на большой экран через </a:t>
            </a:r>
            <a:r>
              <a:rPr lang="ru-RU" sz="9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мультимедийный</a:t>
            </a: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проектор.</a:t>
            </a:r>
          </a:p>
          <a:p>
            <a:pPr algn="just"/>
            <a:endParaRPr lang="ru-RU" sz="96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	Для создания компьютерных презентаций предназначены специальные программы. Одна из самых популярных программ – </a:t>
            </a:r>
            <a:r>
              <a:rPr lang="ru-RU" sz="9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9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пауэр</a:t>
            </a: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поинт</a:t>
            </a: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»),</a:t>
            </a:r>
            <a:r>
              <a:rPr lang="en-US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SoniVegas</a:t>
            </a: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(«сони </a:t>
            </a:r>
            <a:r>
              <a:rPr lang="ru-RU" sz="9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вегас</a:t>
            </a: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») и другие.   </a:t>
            </a:r>
            <a:endParaRPr lang="ru-RU" sz="96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51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9200" y="457200"/>
          <a:ext cx="749935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676400"/>
            <a:ext cx="7848600" cy="4191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36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Допустимая продолжительность демонстрации экранных пособий: </a:t>
            </a:r>
          </a:p>
          <a:p>
            <a:pPr algn="ctr"/>
            <a:r>
              <a:rPr lang="ru-RU" sz="36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1-2 </a:t>
            </a:r>
            <a:r>
              <a:rPr lang="ru-RU" sz="3600" b="1" i="1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6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- 7-15 мин.; </a:t>
            </a:r>
          </a:p>
          <a:p>
            <a:pPr algn="ctr"/>
            <a:r>
              <a:rPr lang="ru-RU" sz="36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3-4кл. - 15-20 мин. 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Фильмы</a:t>
            </a: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демонстрировать на уроках:</a:t>
            </a:r>
          </a:p>
          <a:p>
            <a:pPr>
              <a:spcBef>
                <a:spcPts val="0"/>
              </a:spcBef>
            </a:pPr>
            <a:endParaRPr lang="ru-RU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33" name="Схема 32"/>
          <p:cNvGraphicFramePr/>
          <p:nvPr/>
        </p:nvGraphicFramePr>
        <p:xfrm>
          <a:off x="1143000" y="1371600"/>
          <a:ext cx="7848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Заключение</a:t>
            </a:r>
            <a:r>
              <a:rPr lang="ru-RU" sz="44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ru-RU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</a:rPr>
              <a:t>Мультимедийная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презентация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- это возможность предоставить информацию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не традиционно,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а с помощью фото,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творческих работ,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анимации и звука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60198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rPr>
              <a:t>Значение презентации для преподавателя: </a:t>
            </a:r>
          </a:p>
          <a:p>
            <a:pPr algn="ctr"/>
            <a:endParaRPr lang="ru-RU" sz="3600" b="1" i="1" dirty="0" smtClean="0">
              <a:solidFill>
                <a:schemeClr val="accent5">
                  <a:lumMod val="50000"/>
                </a:schemeClr>
              </a:solidFill>
              <a:latin typeface="Arial Narrow" pitchFamily="34" charset="0"/>
            </a:endParaRPr>
          </a:p>
          <a:p>
            <a:pPr algn="just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- Информационные технологии при разумном использовании способны привнести в школьный урок элемент новизны, повысить интерес учащихся к приобретению знаний     </a:t>
            </a:r>
          </a:p>
          <a:p>
            <a:pPr algn="just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</a:p>
          <a:p>
            <a:pPr algn="just"/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- Презентация позволяет осуществить смену видов деятельности и тем самым снимает эмоциональную и психологическую нагрузку на учащихся в учебном процессе 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Значение презентации для ученика</a:t>
            </a:r>
          </a:p>
          <a:p>
            <a:pPr algn="ctr"/>
            <a:endParaRPr lang="ru-RU" sz="4000" i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just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      - Умение создавать презентацию поможет обучающимся в подготовке наглядного сопровождения сообщений, выступлений, докладов, рефератов. </a:t>
            </a:r>
          </a:p>
          <a:p>
            <a:pPr algn="just"/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  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- Раскрытие ребёнком себя, как индивидуальности в глазах сверстников.</a:t>
            </a:r>
          </a:p>
          <a:p>
            <a:pPr algn="just"/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- Приобретение опыта презентации своих достижений в разных направлениях искусства.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Значение совместного творчества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«учитель-учитель-ученик»,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«учитель-ученик»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990600" y="2057400"/>
          <a:ext cx="7772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10668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В дальнейшем мы планируем продолжить работу в этом направлении.</a:t>
            </a:r>
          </a:p>
          <a:p>
            <a:pPr algn="ctr"/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IMG_20180124_155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54101">
            <a:off x="780196" y="1650283"/>
            <a:ext cx="3028950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SC033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03248">
            <a:off x="5545771" y="1303135"/>
            <a:ext cx="3429000" cy="2571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DSC0329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3400" y="4038600"/>
            <a:ext cx="3143038" cy="2470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848600" cy="5486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Список литературы:</a:t>
            </a:r>
          </a:p>
          <a:p>
            <a:pPr lvl="0"/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</a:rPr>
              <a:t>Яриков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В.Г.Информационные технологии на уроках в начальной школе.</a:t>
            </a:r>
          </a:p>
          <a:p>
            <a:pPr lvl="0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О.В. Степаненко Разработка и использование авторских цифровых образовательных ресурсов в практике начальной школы.// Начальная школа №6. </a:t>
            </a:r>
          </a:p>
          <a:p>
            <a:pPr lvl="0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Андреев, А. А. Введение в Интернет-образование: учеб. пособие / А. А. Андреев.–М.: Логос, 2003 – 73 с</a:t>
            </a:r>
          </a:p>
          <a:p>
            <a:pPr lvl="0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Захарова, И. Г. Информационные технологии в образовании: [учебное пособие для высших педагогических учебных заведений] / И. Г. Захарова. – М.: Академия, 2003. – 188 с.</a:t>
            </a:r>
          </a:p>
          <a:p>
            <a:pPr lvl="0"/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0"/>
            <a:ext cx="7924800" cy="6248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       </a:t>
            </a:r>
          </a:p>
          <a:p>
            <a:pPr algn="just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Основную роль в решении данной проблемы играет способность современного учителя владеть информационно-коммуникационными технологиями (ИКТ), которые способствуют применению новых видов учебной деятельности.</a:t>
            </a:r>
          </a:p>
          <a:p>
            <a:pPr algn="just"/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Трудно провести урок без привлечения средств наглядности, возникают проблемы, где найти нужный материал и как лучше его продемонстрировать. На помощь пришли компьютерные технологии. </a:t>
            </a:r>
          </a:p>
          <a:p>
            <a:pPr algn="just"/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Одной из наиболее удачных форм ИКТ является - презентация.   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81000"/>
            <a:ext cx="8001000" cy="54864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        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-152400"/>
            <a:ext cx="7924800" cy="75438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пособия: 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результатов детского творчества в форме 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презентаций. 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задачи: 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обучение  передачи своего отношения об  окружающем мире с помощью изобразительных средств и компьютерных технологий,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знакомство с традициями народного творчества, изобразительного искусства,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приобретение профессиональных знаний и навыков составления презентации  работ,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активизация умственной деятельности, 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фантазии, воображения,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воспитание  интереса, эмоциональной отзывчивости к произведениям искусства,  расширение кругозора.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381000"/>
            <a:ext cx="7924800" cy="5486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Фильм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сказка» </a:t>
            </a:r>
          </a:p>
          <a:p>
            <a:pPr algn="just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 с использование детских рисунков и скульптурных работ по теме «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игрушка»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(выполнены на уроках  прикладное творчество и лепка, преподаватель </a:t>
            </a:r>
            <a:r>
              <a:rPr lang="ru-RU" sz="24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Муфтахова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Ф.А.)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Сценарий фильма составлен на основе истории возникновения промысла. Использованы рассказ и стихотворение. Музыкальное сопровождение – оркестровое исполнение народной музыки.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Сьемки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озвучивание фильма осуществлены на уроках анимации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(преподаватель: Степанова Е.М.)</a:t>
            </a:r>
          </a:p>
          <a:p>
            <a:pPr algn="ctr"/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 фильмом работали ученики 1 класса.  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381000"/>
            <a:ext cx="7924800" cy="54864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филимоновская сказк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7724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сказки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«Репка»</a:t>
            </a:r>
          </a:p>
          <a:p>
            <a:pPr algn="ctr"/>
            <a:endParaRPr lang="ru-RU" sz="2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создана с использование детских рисунков по теме «Иллюстрация» </a:t>
            </a:r>
          </a:p>
          <a:p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ru-RU" sz="2400" i="1" dirty="0" smtClean="0">
                <a:solidFill>
                  <a:schemeClr val="tx1"/>
                </a:solidFill>
              </a:rPr>
              <a:t>выполнены на уроках   предмета по выбору «Книжная графика», преподаватель Степанова Е.М.)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Над фильмом работали ученики 3 класса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7724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ЕПКА 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7772400" cy="548640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Презентация    «Мир 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</a:rPr>
              <a:t>хантов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</a:p>
          <a:p>
            <a:pPr algn="just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создана с использованием аппликации в  анимационной технике перекладка  для презентации творческой работы  В фильме рассказывается  о мире хантов, и традиционных ремеслах. </a:t>
            </a:r>
          </a:p>
          <a:p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 фильмом работала ученица 5 </a:t>
            </a:r>
            <a:r>
              <a:rPr lang="ru-RU" sz="24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Пономарева Лиза </a:t>
            </a:r>
          </a:p>
          <a:p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(преподаватель: Степанова Е.М.)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69521-1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419600"/>
            <a:ext cx="1907512" cy="2042160"/>
          </a:xfrm>
          <a:prstGeom prst="rect">
            <a:avLst/>
          </a:prstGeom>
        </p:spPr>
      </p:pic>
      <p:pic>
        <p:nvPicPr>
          <p:cNvPr id="5" name="Рисунок 4" descr="69521-1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20623">
            <a:off x="2514600" y="4800600"/>
            <a:ext cx="1524000" cy="1631577"/>
          </a:xfrm>
          <a:prstGeom prst="rect">
            <a:avLst/>
          </a:prstGeom>
        </p:spPr>
      </p:pic>
      <p:pic>
        <p:nvPicPr>
          <p:cNvPr id="6" name="Рисунок 5" descr="69521-1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46922">
            <a:off x="4408820" y="4930332"/>
            <a:ext cx="1219200" cy="1305261"/>
          </a:xfrm>
          <a:prstGeom prst="rect">
            <a:avLst/>
          </a:prstGeom>
        </p:spPr>
      </p:pic>
      <p:pic>
        <p:nvPicPr>
          <p:cNvPr id="7" name="Рисунок 6" descr="69521-1 (1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310597">
            <a:off x="6084280" y="4694298"/>
            <a:ext cx="971062" cy="1039608"/>
          </a:xfrm>
          <a:prstGeom prst="rect">
            <a:avLst/>
          </a:prstGeom>
        </p:spPr>
      </p:pic>
      <p:pic>
        <p:nvPicPr>
          <p:cNvPr id="8" name="Рисунок 7" descr="69521-1 (1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317452">
            <a:off x="7470965" y="4492128"/>
            <a:ext cx="766993" cy="821134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915</TotalTime>
  <Words>1134</Words>
  <Application>Microsoft Office PowerPoint</Application>
  <PresentationFormat>Экран (4:3)</PresentationFormat>
  <Paragraphs>213</Paragraphs>
  <Slides>30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                           Муниципальное бюджетное образовательное учреждение дополнительного образования «Детская художественная школа»  Мультимедийная презентация учебных работ к урокам изобразительного искусства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Администратор</dc:creator>
  <cp:lastModifiedBy>Uchitelskaya01</cp:lastModifiedBy>
  <cp:revision>92</cp:revision>
  <dcterms:created xsi:type="dcterms:W3CDTF">2018-03-23T03:29:13Z</dcterms:created>
  <dcterms:modified xsi:type="dcterms:W3CDTF">2018-12-07T06:21:49Z</dcterms:modified>
</cp:coreProperties>
</file>