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7" r:id="rId5"/>
    <p:sldId id="262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9" autoAdjust="0"/>
    <p:restoredTop sz="94624" autoAdjust="0"/>
  </p:normalViewPr>
  <p:slideViewPr>
    <p:cSldViewPr>
      <p:cViewPr>
        <p:scale>
          <a:sx n="77" d="100"/>
          <a:sy n="77" d="100"/>
        </p:scale>
        <p:origin x="-11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FCBCB-8D7B-4884-890F-ACAB2569266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1D448-EC07-4D59-AEE3-839733D656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Значение воды и ее охрана.</a:t>
            </a:r>
            <a:endParaRPr lang="ru-RU" b="1" dirty="0"/>
          </a:p>
        </p:txBody>
      </p:sp>
      <p:pic>
        <p:nvPicPr>
          <p:cNvPr id="5" name="Содержимое 4" descr="259b5550ae698b288c30d8702782189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087" y="1600200"/>
            <a:ext cx="7135825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7-007-Znachenie-vody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404664"/>
            <a:ext cx="7680853" cy="576064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877272"/>
            <a:ext cx="5486400" cy="294928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" r="542"/>
          <a:stretch>
            <a:fillRect/>
          </a:stretch>
        </p:blipFill>
        <p:spPr bwMode="auto">
          <a:xfrm>
            <a:off x="467544" y="332656"/>
            <a:ext cx="7979436" cy="59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9326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ЗНАЧЕНИЕ ВОДЫ ДЛЯ ЧЕЛОВЕКА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115416" cy="14989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4425580" cy="467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3" b="393"/>
          <a:stretch>
            <a:fillRect/>
          </a:stretch>
        </p:blipFill>
        <p:spPr bwMode="auto">
          <a:xfrm>
            <a:off x="323528" y="260648"/>
            <a:ext cx="8326967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8" b="508"/>
          <a:stretch>
            <a:fillRect/>
          </a:stretch>
        </p:blipFill>
        <p:spPr bwMode="auto">
          <a:xfrm>
            <a:off x="539552" y="260648"/>
            <a:ext cx="7979436" cy="598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5770</TotalTime>
  <Words>10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Значение воды и ее охрана.</vt:lpstr>
      <vt:lpstr>Презентация PowerPoint</vt:lpstr>
      <vt:lpstr>Презентация PowerPoint</vt:lpstr>
      <vt:lpstr>ЗНАЧЕНИЕ ВОДЫ ДЛЯ ЧЕЛОВЕКА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Оксанчер</dc:creator>
  <cp:lastModifiedBy>RePack by Diakov</cp:lastModifiedBy>
  <cp:revision>300</cp:revision>
  <dcterms:created xsi:type="dcterms:W3CDTF">2018-11-06T08:40:25Z</dcterms:created>
  <dcterms:modified xsi:type="dcterms:W3CDTF">2018-12-07T16:21:43Z</dcterms:modified>
</cp:coreProperties>
</file>