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257" r:id="rId2"/>
    <p:sldId id="259" r:id="rId3"/>
    <p:sldId id="261" r:id="rId4"/>
    <p:sldId id="263" r:id="rId5"/>
    <p:sldId id="260" r:id="rId6"/>
    <p:sldId id="258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E1F4A-BED7-4F38-8503-3B3CFCF6DE87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3F3E4-FE5D-44A7-A8EF-3EA6512D2B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BC3D9E-0762-4B35-A942-AE25F45FCC8C}" type="datetimeFigureOut">
              <a:rPr lang="ru-RU" smtClean="0"/>
              <a:pPr/>
              <a:t>17.10.2009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F1F6E0-2714-4D0E-839C-4EE6A8ADB5E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7;&#1074;&#1077;&#1090;&#1072;\&#1052;&#1086;&#1080;%20&#1076;&#1086;&#1082;&#1091;&#1084;&#1077;&#1085;&#1090;&#1099;\&#1052;&#1086;&#1103;%20&#1084;&#1091;&#1079;&#1099;&#1082;&#1072;\&#1044;&#1077;&#1090;&#1089;&#1082;&#1080;&#1077;%20&#1087;&#1077;&#1089;&#1085;&#1080;\002%20-%20&#1044;&#1077;&#1090;&#1089;&#1082;&#1080;&#1077;%20&#1087;&#1077;&#1089;&#1077;&#1085;&#1082;&#1080;%20-%20&#1045;&#1089;&#1083;&#1080;%20&#1076;&#1086;&#1073;&#1088;&#1099;&#1081;%20&#1090;&#1099;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429132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Что такое добро?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майл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1500174"/>
            <a:ext cx="3714776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1ade2cecbe.jpg"/>
          <p:cNvPicPr>
            <a:picLocks noChangeAspect="1"/>
          </p:cNvPicPr>
          <p:nvPr/>
        </p:nvPicPr>
        <p:blipFill>
          <a:blip r:embed="rId3"/>
          <a:srcRect l="18055" t="28602" r="3841" b="8170"/>
          <a:stretch>
            <a:fillRect/>
          </a:stretch>
        </p:blipFill>
        <p:spPr>
          <a:xfrm>
            <a:off x="0" y="857232"/>
            <a:ext cx="9144000" cy="600076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92869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Спешите делать добро!</a:t>
            </a:r>
            <a:endParaRPr lang="ru-RU" sz="5400" dirty="0"/>
          </a:p>
        </p:txBody>
      </p:sp>
      <p:pic>
        <p:nvPicPr>
          <p:cNvPr id="4" name="002 - Детские песенки - Если добрый 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286124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18431049">
            <a:off x="5346221" y="1227558"/>
            <a:ext cx="1928826" cy="92869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3571868" y="500066"/>
            <a:ext cx="1928826" cy="92869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6143636" y="3071810"/>
            <a:ext cx="2071702" cy="10001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2329969">
            <a:off x="5370318" y="4727139"/>
            <a:ext cx="2283124" cy="10432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3156914">
            <a:off x="1435744" y="1411548"/>
            <a:ext cx="2107955" cy="10001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8124854">
            <a:off x="1508909" y="4679241"/>
            <a:ext cx="2192436" cy="11273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714348" y="2928934"/>
            <a:ext cx="2305193" cy="105741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3536161" y="5322095"/>
            <a:ext cx="2000240" cy="10715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смайл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643050"/>
            <a:ext cx="350046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286124"/>
            <a:ext cx="7854696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 rot="18431049">
            <a:off x="5312030" y="1043781"/>
            <a:ext cx="2333104" cy="10436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сердечный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6200000">
            <a:off x="3536149" y="392909"/>
            <a:ext cx="1928826" cy="114300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щедрый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143636" y="3071810"/>
            <a:ext cx="2286016" cy="10001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г</a:t>
            </a:r>
            <a:r>
              <a:rPr lang="ru-RU" sz="2000" b="1" dirty="0" smtClean="0">
                <a:solidFill>
                  <a:srgbClr val="C00000"/>
                </a:solidFill>
              </a:rPr>
              <a:t>отов помочь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2329969">
            <a:off x="5354267" y="4772675"/>
            <a:ext cx="2428363" cy="10432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приветливый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3233361" flipV="1">
            <a:off x="1091039" y="1106365"/>
            <a:ext cx="2407106" cy="10966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трудолюбивый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7981943" flipV="1">
            <a:off x="1393426" y="4689016"/>
            <a:ext cx="2414643" cy="11273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0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беззлобный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10800000" flipV="1">
            <a:off x="500033" y="2857496"/>
            <a:ext cx="2448069" cy="105741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отзывчивый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3536161" y="5322095"/>
            <a:ext cx="2000240" cy="10715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у</a:t>
            </a:r>
            <a:r>
              <a:rPr lang="ru-RU" sz="2000" b="1" dirty="0" err="1" smtClean="0">
                <a:solidFill>
                  <a:srgbClr val="C00000"/>
                </a:solidFill>
              </a:rPr>
              <a:t>уважительный</a:t>
            </a:r>
            <a:endParaRPr lang="ru-RU" dirty="0"/>
          </a:p>
        </p:txBody>
      </p:sp>
      <p:pic>
        <p:nvPicPr>
          <p:cNvPr id="15" name="Рисунок 14" descr="смайл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1714488"/>
            <a:ext cx="3571900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у колод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928670"/>
            <a:ext cx="8072494" cy="500066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l"/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Доброе слово лечит, злое калечит.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Добрая слава лежит, а худая бежит.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Худо тому, кто добра не творит никому.</a:t>
            </a:r>
          </a:p>
          <a:p>
            <a:pPr algn="l"/>
            <a:endParaRPr lang="ru-RU" sz="28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Добрый человек в добре живёт век.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</a:t>
            </a:r>
          </a:p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   Кто любит добрые дела, тому и жизнь мила.</a:t>
            </a:r>
          </a:p>
          <a:p>
            <a:pPr algn="l"/>
            <a:endParaRPr lang="ru-RU" dirty="0" smtClean="0"/>
          </a:p>
        </p:txBody>
      </p:sp>
      <p:pic>
        <p:nvPicPr>
          <p:cNvPr id="5" name="Рисунок 4" descr="смайл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1143008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баба яг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1785950" cy="1928826"/>
          </a:xfrm>
        </p:spPr>
      </p:pic>
      <p:sp>
        <p:nvSpPr>
          <p:cNvPr id="4" name="Овал 3"/>
          <p:cNvSpPr/>
          <p:nvPr/>
        </p:nvSpPr>
        <p:spPr>
          <a:xfrm>
            <a:off x="4071934" y="2285992"/>
            <a:ext cx="785818" cy="71438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71934" y="4000504"/>
            <a:ext cx="785818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крокодил гена.gif"/>
          <p:cNvPicPr>
            <a:picLocks noChangeAspect="1"/>
          </p:cNvPicPr>
          <p:nvPr/>
        </p:nvPicPr>
        <p:blipFill>
          <a:blip r:embed="rId3"/>
          <a:srcRect r="17160" b="3846"/>
          <a:stretch>
            <a:fillRect/>
          </a:stretch>
        </p:blipFill>
        <p:spPr>
          <a:xfrm>
            <a:off x="5500694" y="2428868"/>
            <a:ext cx="1857388" cy="1928826"/>
          </a:xfrm>
          <a:prstGeom prst="rect">
            <a:avLst/>
          </a:prstGeom>
        </p:spPr>
      </p:pic>
      <p:pic>
        <p:nvPicPr>
          <p:cNvPr id="8" name="Рисунок 7" descr="карабас.jpg"/>
          <p:cNvPicPr>
            <a:picLocks noChangeAspect="1"/>
          </p:cNvPicPr>
          <p:nvPr/>
        </p:nvPicPr>
        <p:blipFill>
          <a:blip r:embed="rId4"/>
          <a:srcRect r="3846" b="3225"/>
          <a:stretch>
            <a:fillRect/>
          </a:stretch>
        </p:blipFill>
        <p:spPr>
          <a:xfrm>
            <a:off x="428596" y="4500570"/>
            <a:ext cx="1785950" cy="2000264"/>
          </a:xfrm>
          <a:prstGeom prst="rect">
            <a:avLst/>
          </a:prstGeom>
        </p:spPr>
      </p:pic>
      <p:pic>
        <p:nvPicPr>
          <p:cNvPr id="9" name="Рисунок 8" descr="доктор айб.jpg"/>
          <p:cNvPicPr>
            <a:picLocks noChangeAspect="1"/>
          </p:cNvPicPr>
          <p:nvPr/>
        </p:nvPicPr>
        <p:blipFill>
          <a:blip r:embed="rId5"/>
          <a:srcRect l="4184" t="10416" r="2604" b="27083"/>
          <a:stretch>
            <a:fillRect/>
          </a:stretch>
        </p:blipFill>
        <p:spPr>
          <a:xfrm>
            <a:off x="6858016" y="214290"/>
            <a:ext cx="1766974" cy="2071702"/>
          </a:xfrm>
          <a:prstGeom prst="rect">
            <a:avLst/>
          </a:prstGeom>
        </p:spPr>
      </p:pic>
      <p:pic>
        <p:nvPicPr>
          <p:cNvPr id="10" name="Рисунок 9" descr="золушка.jpg"/>
          <p:cNvPicPr>
            <a:picLocks noChangeAspect="1"/>
          </p:cNvPicPr>
          <p:nvPr/>
        </p:nvPicPr>
        <p:blipFill>
          <a:blip r:embed="rId6"/>
          <a:srcRect l="41362" t="4316" r="7566" b="2734"/>
          <a:stretch>
            <a:fillRect/>
          </a:stretch>
        </p:blipFill>
        <p:spPr>
          <a:xfrm>
            <a:off x="1500166" y="2357430"/>
            <a:ext cx="1857388" cy="1928826"/>
          </a:xfrm>
          <a:prstGeom prst="rect">
            <a:avLst/>
          </a:prstGeom>
        </p:spPr>
      </p:pic>
      <p:pic>
        <p:nvPicPr>
          <p:cNvPr id="11" name="Рисунок 10" descr="змей гор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702" y="4500570"/>
            <a:ext cx="1950436" cy="2071702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 rot="16200000" flipH="1">
            <a:off x="1964513" y="1678769"/>
            <a:ext cx="264320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285984" y="4643446"/>
            <a:ext cx="171451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1"/>
          </p:cNvCxnSpPr>
          <p:nvPr/>
        </p:nvCxnSpPr>
        <p:spPr>
          <a:xfrm rot="10800000">
            <a:off x="5000628" y="4643447"/>
            <a:ext cx="1643074" cy="8929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4857752" y="1214422"/>
            <a:ext cx="1928826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4857752" y="3000372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393273" y="2964653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it_posudu.jpg"/>
          <p:cNvPicPr>
            <a:picLocks noChangeAspect="1"/>
          </p:cNvPicPr>
          <p:nvPr/>
        </p:nvPicPr>
        <p:blipFill>
          <a:blip r:embed="rId2"/>
          <a:srcRect t="5365" b="10937"/>
          <a:stretch>
            <a:fillRect/>
          </a:stretch>
        </p:blipFill>
        <p:spPr>
          <a:xfrm>
            <a:off x="0" y="928670"/>
            <a:ext cx="9144000" cy="5929330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Спешите делать добро!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d35a442df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1547"/>
            <a:ext cx="9144000" cy="578645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Спешите делать добро!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382.jpg"/>
          <p:cNvPicPr>
            <a:picLocks noChangeAspect="1"/>
          </p:cNvPicPr>
          <p:nvPr/>
        </p:nvPicPr>
        <p:blipFill>
          <a:blip r:embed="rId2"/>
          <a:srcRect l="10000" t="2406" b="4010"/>
          <a:stretch>
            <a:fillRect/>
          </a:stretch>
        </p:blipFill>
        <p:spPr>
          <a:xfrm>
            <a:off x="0" y="1000108"/>
            <a:ext cx="9144000" cy="585789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-285776"/>
            <a:ext cx="7772400" cy="118359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Спешите делать добро!</a:t>
            </a: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78</Words>
  <Application>Microsoft Office PowerPoint</Application>
  <PresentationFormat>Экран (4:3)</PresentationFormat>
  <Paragraphs>23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Что такое добро?</vt:lpstr>
      <vt:lpstr>Слайд 2</vt:lpstr>
      <vt:lpstr>Слайд 3</vt:lpstr>
      <vt:lpstr>Слайд 4</vt:lpstr>
      <vt:lpstr>Слайд 5</vt:lpstr>
      <vt:lpstr>Слайд 6</vt:lpstr>
      <vt:lpstr>Спешите делать добро!</vt:lpstr>
      <vt:lpstr>Спешите делать добро!</vt:lpstr>
      <vt:lpstr>Спешите делать добро!</vt:lpstr>
      <vt:lpstr>Спешите делать добро!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Света</cp:lastModifiedBy>
  <cp:revision>16</cp:revision>
  <dcterms:created xsi:type="dcterms:W3CDTF">2010-10-15T13:00:57Z</dcterms:created>
  <dcterms:modified xsi:type="dcterms:W3CDTF">2009-10-17T20:28:12Z</dcterms:modified>
</cp:coreProperties>
</file>