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76" r:id="rId8"/>
    <p:sldId id="277" r:id="rId9"/>
    <p:sldId id="279" r:id="rId10"/>
    <p:sldId id="281" r:id="rId11"/>
    <p:sldId id="282" r:id="rId12"/>
    <p:sldId id="283" r:id="rId13"/>
    <p:sldId id="284" r:id="rId14"/>
    <p:sldId id="280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747" autoAdjust="0"/>
  </p:normalViewPr>
  <p:slideViewPr>
    <p:cSldViewPr>
      <p:cViewPr varScale="1">
        <p:scale>
          <a:sx n="101" d="100"/>
          <a:sy n="101" d="100"/>
        </p:scale>
        <p:origin x="29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Домашние животные в картинах русских художников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071942"/>
            <a:ext cx="7772400" cy="1199704"/>
          </a:xfrm>
        </p:spPr>
        <p:txBody>
          <a:bodyPr>
            <a:normAutofit/>
          </a:bodyPr>
          <a:lstStyle/>
          <a:p>
            <a:r>
              <a:rPr lang="ru-RU" dirty="0"/>
              <a:t>Воспитатель: </a:t>
            </a:r>
            <a:r>
              <a:rPr lang="ru-RU" dirty="0" err="1"/>
              <a:t>Невьянцева</a:t>
            </a:r>
            <a:r>
              <a:rPr lang="ru-RU" dirty="0"/>
              <a:t> А.А. </a:t>
            </a:r>
          </a:p>
        </p:txBody>
      </p:sp>
    </p:spTree>
    <p:extLst>
      <p:ext uri="{BB962C8B-B14F-4D97-AF65-F5344CB8AC3E}">
        <p14:creationId xmlns:p14="http://schemas.microsoft.com/office/powerpoint/2010/main" val="1266447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Ольга Симонова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«На, кушай яблочко»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85392"/>
            <a:ext cx="698036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7420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В.А.Тропинин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(копия картины Греза)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«Девочка с собакой»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4867398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5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Гусев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«Завтрак»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398235"/>
            <a:ext cx="4322178" cy="542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150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Гусев «Угощение»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093714"/>
            <a:ext cx="4765142" cy="576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128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9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П. Решетников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«Опять двойка»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1163138"/>
            <a:ext cx="5151603" cy="569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056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293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Гусев «Друзья»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196752"/>
            <a:ext cx="7548331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1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7744" y="1378225"/>
            <a:ext cx="4971549" cy="54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Богданов - Бельский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«Новая сказка»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519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71800" y="1419056"/>
            <a:ext cx="3822800" cy="543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Маковский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«Девочка с гусями»</a:t>
            </a:r>
          </a:p>
        </p:txBody>
      </p:sp>
    </p:spTree>
    <p:extLst>
      <p:ext uri="{BB962C8B-B14F-4D97-AF65-F5344CB8AC3E}">
        <p14:creationId xmlns:p14="http://schemas.microsoft.com/office/powerpoint/2010/main" val="2589313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6" y="1700808"/>
            <a:ext cx="6830717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Маковский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«Пастушки»</a:t>
            </a:r>
          </a:p>
        </p:txBody>
      </p:sp>
    </p:spTree>
    <p:extLst>
      <p:ext uri="{BB962C8B-B14F-4D97-AF65-F5344CB8AC3E}">
        <p14:creationId xmlns:p14="http://schemas.microsoft.com/office/powerpoint/2010/main" val="3801809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813794"/>
            <a:ext cx="8252279" cy="504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Степанов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«Утренний привет»</a:t>
            </a:r>
          </a:p>
        </p:txBody>
      </p:sp>
    </p:spTree>
    <p:extLst>
      <p:ext uri="{BB962C8B-B14F-4D97-AF65-F5344CB8AC3E}">
        <p14:creationId xmlns:p14="http://schemas.microsoft.com/office/powerpoint/2010/main" val="2090183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669778"/>
            <a:ext cx="6717817" cy="518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Илья Ефимович Репин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«Лучший друг человека»</a:t>
            </a:r>
          </a:p>
        </p:txBody>
      </p:sp>
    </p:spTree>
    <p:extLst>
      <p:ext uri="{BB962C8B-B14F-4D97-AF65-F5344CB8AC3E}">
        <p14:creationId xmlns:p14="http://schemas.microsoft.com/office/powerpoint/2010/main" val="2567903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Гаврилович Венецианов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те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батькин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обед!»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325545"/>
            <a:ext cx="4468301" cy="553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630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556792"/>
            <a:ext cx="4917062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Николаевич Широков «Друзья» </a:t>
            </a:r>
          </a:p>
        </p:txBody>
      </p:sp>
    </p:spTree>
    <p:extLst>
      <p:ext uri="{BB962C8B-B14F-4D97-AF65-F5344CB8AC3E}">
        <p14:creationId xmlns:p14="http://schemas.microsoft.com/office/powerpoint/2010/main" val="767193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99792" y="1508188"/>
            <a:ext cx="3952651" cy="53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Аркадий Александрович Пластов «Саня Маликов»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468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67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Домашние животные в картинах русских художников</vt:lpstr>
      <vt:lpstr> Николай Богданов - Бельский «Новая сказка» </vt:lpstr>
      <vt:lpstr>Владимир Маковский  «Девочка с гусями»</vt:lpstr>
      <vt:lpstr>Владимир Маковский  «Пастушки»</vt:lpstr>
      <vt:lpstr>Алексей Степанов «Утренний привет»</vt:lpstr>
      <vt:lpstr>Илья Ефимович Репин «Лучший друг человека»</vt:lpstr>
      <vt:lpstr>Алексей Гаврилович Венецианов «Вот те и батькин обед!»</vt:lpstr>
      <vt:lpstr>Евгений Николаевич Широков «Друзья» </vt:lpstr>
      <vt:lpstr>Аркадий Александрович Пластов «Саня Маликов»</vt:lpstr>
      <vt:lpstr>Ольга Симонова «На, кушай яблочко»</vt:lpstr>
      <vt:lpstr>В.А.Тропинин (копия картины Греза) «Девочка с собакой»</vt:lpstr>
      <vt:lpstr>Владимир Гусев  «Завтрак»</vt:lpstr>
      <vt:lpstr>Владимир Гусев «Угощение»</vt:lpstr>
      <vt:lpstr>Ф. П. Решетников   «Опять двойка»</vt:lpstr>
      <vt:lpstr>Владимир Гусев «Друзья»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Маша</dc:creator>
  <cp:lastModifiedBy>Александр Степанов</cp:lastModifiedBy>
  <cp:revision>33</cp:revision>
  <dcterms:created xsi:type="dcterms:W3CDTF">2016-01-09T18:17:15Z</dcterms:created>
  <dcterms:modified xsi:type="dcterms:W3CDTF">2018-12-08T04:35:17Z</dcterms:modified>
</cp:coreProperties>
</file>