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FFFF00"/>
    <a:srgbClr val="FF66FF"/>
    <a:srgbClr val="FF660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7" d="100"/>
          <a:sy n="87" d="100"/>
        </p:scale>
        <p:origin x="612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7393EC-E5AF-4B21-B371-707001CC32B9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C6772D7-E223-48C7-BDD1-1239A618045D}">
      <dgm:prSet phldrT="[Текст]"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ru-RU" sz="3600" dirty="0" smtClean="0">
              <a:latin typeface="KZ Cooper" panose="02000503000000020004" pitchFamily="2" charset="0"/>
            </a:rPr>
            <a:t>Приёмы</a:t>
          </a:r>
          <a:endParaRPr lang="ru-RU" sz="3600" dirty="0">
            <a:latin typeface="KZ Cooper" panose="02000503000000020004" pitchFamily="2" charset="0"/>
          </a:endParaRPr>
        </a:p>
      </dgm:t>
    </dgm:pt>
    <dgm:pt modelId="{423B89E1-7F05-413B-B407-AF08BA3B658F}" type="parTrans" cxnId="{EAA76866-501A-4263-B907-CE073A5C07B0}">
      <dgm:prSet/>
      <dgm:spPr/>
      <dgm:t>
        <a:bodyPr/>
        <a:lstStyle/>
        <a:p>
          <a:endParaRPr lang="ru-RU"/>
        </a:p>
      </dgm:t>
    </dgm:pt>
    <dgm:pt modelId="{C7D89DF6-3023-4AE2-92CA-CBAE590914C5}" type="sibTrans" cxnId="{EAA76866-501A-4263-B907-CE073A5C07B0}">
      <dgm:prSet/>
      <dgm:spPr/>
      <dgm:t>
        <a:bodyPr/>
        <a:lstStyle/>
        <a:p>
          <a:endParaRPr lang="ru-RU"/>
        </a:p>
      </dgm:t>
    </dgm:pt>
    <dgm:pt modelId="{373EC4E4-6089-49B0-B0DC-3C69352FE722}">
      <dgm:prSet custT="1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ru-RU" sz="2000" b="0" i="0" dirty="0" smtClean="0">
              <a:solidFill>
                <a:schemeClr val="tx1">
                  <a:lumMod val="95000"/>
                  <a:lumOff val="5000"/>
                </a:schemeClr>
              </a:solidFill>
              <a:latin typeface="KZ Cooper" panose="02000503000000020004" pitchFamily="2" charset="0"/>
              <a:cs typeface="Arial" panose="020B0604020202020204" pitchFamily="34" charset="0"/>
            </a:rPr>
            <a:t>Использование ярких деталей и подробностей.</a:t>
          </a:r>
          <a:endParaRPr lang="ru-RU" sz="2000" b="0" i="0" dirty="0">
            <a:solidFill>
              <a:schemeClr val="tx1">
                <a:lumMod val="95000"/>
                <a:lumOff val="5000"/>
              </a:schemeClr>
            </a:solidFill>
            <a:latin typeface="KZ Cooper" panose="02000503000000020004" pitchFamily="2" charset="0"/>
            <a:cs typeface="Arial" panose="020B0604020202020204" pitchFamily="34" charset="0"/>
          </a:endParaRPr>
        </a:p>
      </dgm:t>
    </dgm:pt>
    <dgm:pt modelId="{30BC24AD-024E-4D40-A546-39A33455FCDF}" type="parTrans" cxnId="{E7C4C9AE-5282-4B56-9888-734174F4DE03}">
      <dgm:prSet>
        <dgm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dgm:style>
      </dgm:prSet>
      <dgm:spPr>
        <a:ln w="28575"/>
      </dgm:spPr>
      <dgm:t>
        <a:bodyPr/>
        <a:lstStyle/>
        <a:p>
          <a:endParaRPr lang="ru-RU"/>
        </a:p>
      </dgm:t>
    </dgm:pt>
    <dgm:pt modelId="{A348791E-C45A-41E8-AB06-F3A7E757564B}" type="sibTrans" cxnId="{E7C4C9AE-5282-4B56-9888-734174F4DE03}">
      <dgm:prSet/>
      <dgm:spPr/>
      <dgm:t>
        <a:bodyPr/>
        <a:lstStyle/>
        <a:p>
          <a:endParaRPr lang="ru-RU"/>
        </a:p>
      </dgm:t>
    </dgm:pt>
    <dgm:pt modelId="{0F0912D3-2C42-4106-B925-2EEBD04AC81B}">
      <dgm:prSet custT="1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ru-RU" sz="1700" b="0" i="0" dirty="0" smtClean="0">
              <a:solidFill>
                <a:schemeClr val="tx1">
                  <a:lumMod val="95000"/>
                  <a:lumOff val="5000"/>
                </a:schemeClr>
              </a:solidFill>
              <a:latin typeface="KZ Cooper" panose="02000503000000020004" pitchFamily="2" charset="0"/>
              <a:cs typeface="Arial" panose="020B0604020202020204" pitchFamily="34" charset="0"/>
            </a:rPr>
            <a:t>Введение в репортаж коротких диалогов, небольших интервью, реплик</a:t>
          </a:r>
          <a:endParaRPr lang="ru-RU" sz="1700" b="0" i="0" dirty="0">
            <a:solidFill>
              <a:schemeClr val="tx1">
                <a:lumMod val="95000"/>
                <a:lumOff val="5000"/>
              </a:schemeClr>
            </a:solidFill>
            <a:latin typeface="KZ Cooper" panose="02000503000000020004" pitchFamily="2" charset="0"/>
            <a:cs typeface="Arial" panose="020B0604020202020204" pitchFamily="34" charset="0"/>
          </a:endParaRPr>
        </a:p>
      </dgm:t>
    </dgm:pt>
    <dgm:pt modelId="{C1A3DF79-2096-41BC-84C1-7BBA469DC373}" type="parTrans" cxnId="{E326C659-AA01-406D-993D-EA8FFE358B8F}">
      <dgm:prSet>
        <dgm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dgm:style>
      </dgm:prSet>
      <dgm:spPr>
        <a:ln w="28575"/>
      </dgm:spPr>
      <dgm:t>
        <a:bodyPr/>
        <a:lstStyle/>
        <a:p>
          <a:endParaRPr lang="ru-RU"/>
        </a:p>
      </dgm:t>
    </dgm:pt>
    <dgm:pt modelId="{5FE2864D-A2E1-44D9-BD7D-399C740B06E5}" type="sibTrans" cxnId="{E326C659-AA01-406D-993D-EA8FFE358B8F}">
      <dgm:prSet/>
      <dgm:spPr/>
      <dgm:t>
        <a:bodyPr/>
        <a:lstStyle/>
        <a:p>
          <a:endParaRPr lang="ru-RU"/>
        </a:p>
      </dgm:t>
    </dgm:pt>
    <dgm:pt modelId="{2E3CF6CC-3DFD-449B-B571-F6F24E6BDA23}" type="pres">
      <dgm:prSet presAssocID="{C57393EC-E5AF-4B21-B371-707001CC32B9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405CC17-ADA6-441E-BBFE-33C84424B0DD}" type="pres">
      <dgm:prSet presAssocID="{5C6772D7-E223-48C7-BDD1-1239A618045D}" presName="root1" presStyleCnt="0"/>
      <dgm:spPr/>
    </dgm:pt>
    <dgm:pt modelId="{F37AC5CF-FFD7-49B9-A234-CAF4877F9DE0}" type="pres">
      <dgm:prSet presAssocID="{5C6772D7-E223-48C7-BDD1-1239A618045D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BB88DC2-0691-4BF4-AB3F-5D31462F7D92}" type="pres">
      <dgm:prSet presAssocID="{5C6772D7-E223-48C7-BDD1-1239A618045D}" presName="level2hierChild" presStyleCnt="0"/>
      <dgm:spPr/>
    </dgm:pt>
    <dgm:pt modelId="{F2967A91-3A7E-4F3E-80AB-760B15C92896}" type="pres">
      <dgm:prSet presAssocID="{30BC24AD-024E-4D40-A546-39A33455FCDF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C4E5A125-A265-4DC3-BCB3-47B8F7475E8F}" type="pres">
      <dgm:prSet presAssocID="{30BC24AD-024E-4D40-A546-39A33455FCDF}" presName="connTx" presStyleLbl="parChTrans1D2" presStyleIdx="0" presStyleCnt="2"/>
      <dgm:spPr/>
      <dgm:t>
        <a:bodyPr/>
        <a:lstStyle/>
        <a:p>
          <a:endParaRPr lang="ru-RU"/>
        </a:p>
      </dgm:t>
    </dgm:pt>
    <dgm:pt modelId="{166BF1D8-5865-484F-881C-97CFA55459F7}" type="pres">
      <dgm:prSet presAssocID="{373EC4E4-6089-49B0-B0DC-3C69352FE722}" presName="root2" presStyleCnt="0"/>
      <dgm:spPr/>
    </dgm:pt>
    <dgm:pt modelId="{E62CCDC3-86F5-46D5-BB20-592D92224F3D}" type="pres">
      <dgm:prSet presAssocID="{373EC4E4-6089-49B0-B0DC-3C69352FE722}" presName="LevelTwoTextNode" presStyleLbl="node2" presStyleIdx="0" presStyleCnt="2" custScaleX="111345" custScaleY="133613" custLinFactNeighborX="-681" custLinFactNeighborY="-20444">
        <dgm:presLayoutVars>
          <dgm:chPref val="3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80BFA556-BCA6-4902-A8F3-338D5DABD245}" type="pres">
      <dgm:prSet presAssocID="{373EC4E4-6089-49B0-B0DC-3C69352FE722}" presName="level3hierChild" presStyleCnt="0"/>
      <dgm:spPr/>
    </dgm:pt>
    <dgm:pt modelId="{4AEA251C-F0E3-4C8F-A435-31209647D44E}" type="pres">
      <dgm:prSet presAssocID="{C1A3DF79-2096-41BC-84C1-7BBA469DC373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7D5A6825-8B37-4E34-91A6-4D2955833890}" type="pres">
      <dgm:prSet presAssocID="{C1A3DF79-2096-41BC-84C1-7BBA469DC373}" presName="connTx" presStyleLbl="parChTrans1D2" presStyleIdx="1" presStyleCnt="2"/>
      <dgm:spPr/>
      <dgm:t>
        <a:bodyPr/>
        <a:lstStyle/>
        <a:p>
          <a:endParaRPr lang="ru-RU"/>
        </a:p>
      </dgm:t>
    </dgm:pt>
    <dgm:pt modelId="{572E5A06-C349-4A9A-93F7-E701E1650AFA}" type="pres">
      <dgm:prSet presAssocID="{0F0912D3-2C42-4106-B925-2EEBD04AC81B}" presName="root2" presStyleCnt="0"/>
      <dgm:spPr/>
    </dgm:pt>
    <dgm:pt modelId="{652FDD58-8436-4F8C-B684-26C5774682E7}" type="pres">
      <dgm:prSet presAssocID="{0F0912D3-2C42-4106-B925-2EEBD04AC81B}" presName="LevelTwoTextNode" presStyleLbl="node2" presStyleIdx="1" presStyleCnt="2" custScaleX="111345" custScaleY="133613" custLinFactNeighborX="-1022" custLinFactNeighborY="11585">
        <dgm:presLayoutVars>
          <dgm:chPref val="3"/>
        </dgm:presLayoutVars>
      </dgm:prSet>
      <dgm:spPr>
        <a:prstGeom prst="ellipse">
          <a:avLst/>
        </a:prstGeom>
      </dgm:spPr>
      <dgm:t>
        <a:bodyPr/>
        <a:lstStyle/>
        <a:p>
          <a:endParaRPr lang="ru-RU"/>
        </a:p>
      </dgm:t>
    </dgm:pt>
    <dgm:pt modelId="{621A90FA-C1C9-478A-A37B-9C75724D1569}" type="pres">
      <dgm:prSet presAssocID="{0F0912D3-2C42-4106-B925-2EEBD04AC81B}" presName="level3hierChild" presStyleCnt="0"/>
      <dgm:spPr/>
    </dgm:pt>
  </dgm:ptLst>
  <dgm:cxnLst>
    <dgm:cxn modelId="{30D75350-9AB8-4EBA-A816-91818D5CDEF5}" type="presOf" srcId="{C1A3DF79-2096-41BC-84C1-7BBA469DC373}" destId="{4AEA251C-F0E3-4C8F-A435-31209647D44E}" srcOrd="0" destOrd="0" presId="urn:microsoft.com/office/officeart/2005/8/layout/hierarchy2"/>
    <dgm:cxn modelId="{E326C659-AA01-406D-993D-EA8FFE358B8F}" srcId="{5C6772D7-E223-48C7-BDD1-1239A618045D}" destId="{0F0912D3-2C42-4106-B925-2EEBD04AC81B}" srcOrd="1" destOrd="0" parTransId="{C1A3DF79-2096-41BC-84C1-7BBA469DC373}" sibTransId="{5FE2864D-A2E1-44D9-BD7D-399C740B06E5}"/>
    <dgm:cxn modelId="{49FE201E-4F82-43ED-B357-8DBC335EF397}" type="presOf" srcId="{30BC24AD-024E-4D40-A546-39A33455FCDF}" destId="{F2967A91-3A7E-4F3E-80AB-760B15C92896}" srcOrd="0" destOrd="0" presId="urn:microsoft.com/office/officeart/2005/8/layout/hierarchy2"/>
    <dgm:cxn modelId="{471CCA62-ED8A-4EA8-85CE-D1F0EF96D46C}" type="presOf" srcId="{373EC4E4-6089-49B0-B0DC-3C69352FE722}" destId="{E62CCDC3-86F5-46D5-BB20-592D92224F3D}" srcOrd="0" destOrd="0" presId="urn:microsoft.com/office/officeart/2005/8/layout/hierarchy2"/>
    <dgm:cxn modelId="{4551ADF6-6C36-4CBD-8667-FF10D1F13886}" type="presOf" srcId="{5C6772D7-E223-48C7-BDD1-1239A618045D}" destId="{F37AC5CF-FFD7-49B9-A234-CAF4877F9DE0}" srcOrd="0" destOrd="0" presId="urn:microsoft.com/office/officeart/2005/8/layout/hierarchy2"/>
    <dgm:cxn modelId="{EAA76866-501A-4263-B907-CE073A5C07B0}" srcId="{C57393EC-E5AF-4B21-B371-707001CC32B9}" destId="{5C6772D7-E223-48C7-BDD1-1239A618045D}" srcOrd="0" destOrd="0" parTransId="{423B89E1-7F05-413B-B407-AF08BA3B658F}" sibTransId="{C7D89DF6-3023-4AE2-92CA-CBAE590914C5}"/>
    <dgm:cxn modelId="{CFBB8F6C-8729-4DC0-BAD3-C29DC98058D8}" type="presOf" srcId="{0F0912D3-2C42-4106-B925-2EEBD04AC81B}" destId="{652FDD58-8436-4F8C-B684-26C5774682E7}" srcOrd="0" destOrd="0" presId="urn:microsoft.com/office/officeart/2005/8/layout/hierarchy2"/>
    <dgm:cxn modelId="{995668DE-14F6-4024-AA64-A440F7CD50D3}" type="presOf" srcId="{C1A3DF79-2096-41BC-84C1-7BBA469DC373}" destId="{7D5A6825-8B37-4E34-91A6-4D2955833890}" srcOrd="1" destOrd="0" presId="urn:microsoft.com/office/officeart/2005/8/layout/hierarchy2"/>
    <dgm:cxn modelId="{23C49FF2-6DFF-4C1C-A7F2-56FC84685E8F}" type="presOf" srcId="{C57393EC-E5AF-4B21-B371-707001CC32B9}" destId="{2E3CF6CC-3DFD-449B-B571-F6F24E6BDA23}" srcOrd="0" destOrd="0" presId="urn:microsoft.com/office/officeart/2005/8/layout/hierarchy2"/>
    <dgm:cxn modelId="{E7C4C9AE-5282-4B56-9888-734174F4DE03}" srcId="{5C6772D7-E223-48C7-BDD1-1239A618045D}" destId="{373EC4E4-6089-49B0-B0DC-3C69352FE722}" srcOrd="0" destOrd="0" parTransId="{30BC24AD-024E-4D40-A546-39A33455FCDF}" sibTransId="{A348791E-C45A-41E8-AB06-F3A7E757564B}"/>
    <dgm:cxn modelId="{9B467B2B-FC02-470B-AEC4-1BF65ED2116B}" type="presOf" srcId="{30BC24AD-024E-4D40-A546-39A33455FCDF}" destId="{C4E5A125-A265-4DC3-BCB3-47B8F7475E8F}" srcOrd="1" destOrd="0" presId="urn:microsoft.com/office/officeart/2005/8/layout/hierarchy2"/>
    <dgm:cxn modelId="{CC4BA4A3-0B8E-4122-A229-48CDF0C05C5D}" type="presParOf" srcId="{2E3CF6CC-3DFD-449B-B571-F6F24E6BDA23}" destId="{B405CC17-ADA6-441E-BBFE-33C84424B0DD}" srcOrd="0" destOrd="0" presId="urn:microsoft.com/office/officeart/2005/8/layout/hierarchy2"/>
    <dgm:cxn modelId="{4E0915E9-930F-4BFF-B252-0078FAFCBDAE}" type="presParOf" srcId="{B405CC17-ADA6-441E-BBFE-33C84424B0DD}" destId="{F37AC5CF-FFD7-49B9-A234-CAF4877F9DE0}" srcOrd="0" destOrd="0" presId="urn:microsoft.com/office/officeart/2005/8/layout/hierarchy2"/>
    <dgm:cxn modelId="{A4471D99-2C8E-4B97-A290-31663081B9AB}" type="presParOf" srcId="{B405CC17-ADA6-441E-BBFE-33C84424B0DD}" destId="{4BB88DC2-0691-4BF4-AB3F-5D31462F7D92}" srcOrd="1" destOrd="0" presId="urn:microsoft.com/office/officeart/2005/8/layout/hierarchy2"/>
    <dgm:cxn modelId="{53BA7CD6-25FA-4786-B4CF-4B13D5165E47}" type="presParOf" srcId="{4BB88DC2-0691-4BF4-AB3F-5D31462F7D92}" destId="{F2967A91-3A7E-4F3E-80AB-760B15C92896}" srcOrd="0" destOrd="0" presId="urn:microsoft.com/office/officeart/2005/8/layout/hierarchy2"/>
    <dgm:cxn modelId="{488B38CB-FD6F-4AEE-86B4-9427D2E63E16}" type="presParOf" srcId="{F2967A91-3A7E-4F3E-80AB-760B15C92896}" destId="{C4E5A125-A265-4DC3-BCB3-47B8F7475E8F}" srcOrd="0" destOrd="0" presId="urn:microsoft.com/office/officeart/2005/8/layout/hierarchy2"/>
    <dgm:cxn modelId="{8235247D-DCC0-4F7E-9D18-73D74718FAB6}" type="presParOf" srcId="{4BB88DC2-0691-4BF4-AB3F-5D31462F7D92}" destId="{166BF1D8-5865-484F-881C-97CFA55459F7}" srcOrd="1" destOrd="0" presId="urn:microsoft.com/office/officeart/2005/8/layout/hierarchy2"/>
    <dgm:cxn modelId="{6DD73ECC-0029-40D7-A461-7FC29AB5122B}" type="presParOf" srcId="{166BF1D8-5865-484F-881C-97CFA55459F7}" destId="{E62CCDC3-86F5-46D5-BB20-592D92224F3D}" srcOrd="0" destOrd="0" presId="urn:microsoft.com/office/officeart/2005/8/layout/hierarchy2"/>
    <dgm:cxn modelId="{F60EB84A-E86E-4D8D-BE54-4A2B5AC1E3D9}" type="presParOf" srcId="{166BF1D8-5865-484F-881C-97CFA55459F7}" destId="{80BFA556-BCA6-4902-A8F3-338D5DABD245}" srcOrd="1" destOrd="0" presId="urn:microsoft.com/office/officeart/2005/8/layout/hierarchy2"/>
    <dgm:cxn modelId="{20D6C021-6FD8-44D5-BA5A-6D49ED868EFE}" type="presParOf" srcId="{4BB88DC2-0691-4BF4-AB3F-5D31462F7D92}" destId="{4AEA251C-F0E3-4C8F-A435-31209647D44E}" srcOrd="2" destOrd="0" presId="urn:microsoft.com/office/officeart/2005/8/layout/hierarchy2"/>
    <dgm:cxn modelId="{D0510252-A6D2-42A3-A7C9-D94CDF30B9E0}" type="presParOf" srcId="{4AEA251C-F0E3-4C8F-A435-31209647D44E}" destId="{7D5A6825-8B37-4E34-91A6-4D2955833890}" srcOrd="0" destOrd="0" presId="urn:microsoft.com/office/officeart/2005/8/layout/hierarchy2"/>
    <dgm:cxn modelId="{AB56E5C5-3EED-4942-BC76-597857F00749}" type="presParOf" srcId="{4BB88DC2-0691-4BF4-AB3F-5D31462F7D92}" destId="{572E5A06-C349-4A9A-93F7-E701E1650AFA}" srcOrd="3" destOrd="0" presId="urn:microsoft.com/office/officeart/2005/8/layout/hierarchy2"/>
    <dgm:cxn modelId="{025977D5-C553-4D60-BFC3-B236D349D9A2}" type="presParOf" srcId="{572E5A06-C349-4A9A-93F7-E701E1650AFA}" destId="{652FDD58-8436-4F8C-B684-26C5774682E7}" srcOrd="0" destOrd="0" presId="urn:microsoft.com/office/officeart/2005/8/layout/hierarchy2"/>
    <dgm:cxn modelId="{4B5533C7-8F68-45CE-970D-731BF0F2B073}" type="presParOf" srcId="{572E5A06-C349-4A9A-93F7-E701E1650AFA}" destId="{621A90FA-C1C9-478A-A37B-9C75724D1569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57393EC-E5AF-4B21-B371-707001CC32B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C6772D7-E223-48C7-BDD1-1239A618045D}">
      <dgm:prSet phldrT="[Текст]"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>
        <a:solidFill>
          <a:schemeClr val="accent1">
            <a:lumMod val="75000"/>
          </a:schemeClr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ru-RU" sz="3600" dirty="0" smtClean="0">
              <a:latin typeface="KZ Cooper" panose="02000503000000020004" pitchFamily="2" charset="0"/>
            </a:rPr>
            <a:t>Приёмы</a:t>
          </a:r>
          <a:endParaRPr lang="ru-RU" sz="3600" dirty="0">
            <a:latin typeface="KZ Cooper" panose="02000503000000020004" pitchFamily="2" charset="0"/>
          </a:endParaRPr>
        </a:p>
      </dgm:t>
    </dgm:pt>
    <dgm:pt modelId="{423B89E1-7F05-413B-B407-AF08BA3B658F}" type="parTrans" cxnId="{EAA76866-501A-4263-B907-CE073A5C07B0}">
      <dgm:prSet/>
      <dgm:spPr/>
      <dgm:t>
        <a:bodyPr/>
        <a:lstStyle/>
        <a:p>
          <a:endParaRPr lang="ru-RU"/>
        </a:p>
      </dgm:t>
    </dgm:pt>
    <dgm:pt modelId="{C7D89DF6-3023-4AE2-92CA-CBAE590914C5}" type="sibTrans" cxnId="{EAA76866-501A-4263-B907-CE073A5C07B0}">
      <dgm:prSet/>
      <dgm:spPr/>
      <dgm:t>
        <a:bodyPr/>
        <a:lstStyle/>
        <a:p>
          <a:endParaRPr lang="ru-RU"/>
        </a:p>
      </dgm:t>
    </dgm:pt>
    <dgm:pt modelId="{373EC4E4-6089-49B0-B0DC-3C69352FE722}">
      <dgm:prSet custT="1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>
        <a:solidFill>
          <a:srgbClr val="FF6600"/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ru-RU" sz="2400" b="0" dirty="0" smtClean="0">
              <a:solidFill>
                <a:schemeClr val="tx1">
                  <a:lumMod val="95000"/>
                  <a:lumOff val="5000"/>
                </a:schemeClr>
              </a:solidFill>
              <a:effectLst/>
              <a:latin typeface="KZ Cooper" panose="02000503000000020004" pitchFamily="2" charset="0"/>
              <a:ea typeface="Calibri" panose="020F0502020204030204" pitchFamily="34" charset="0"/>
              <a:cs typeface="Times New Roman" panose="02020603050405020304" pitchFamily="18" charset="0"/>
            </a:rPr>
            <a:t>Смена точки зрения (перспективы)</a:t>
          </a:r>
          <a:endParaRPr lang="ru-RU" sz="2400" b="0" i="0" dirty="0">
            <a:solidFill>
              <a:schemeClr val="tx1">
                <a:lumMod val="95000"/>
                <a:lumOff val="5000"/>
              </a:schemeClr>
            </a:solidFill>
            <a:latin typeface="KZ Cooper" panose="02000503000000020004" pitchFamily="2" charset="0"/>
            <a:cs typeface="Arial" panose="020B0604020202020204" pitchFamily="34" charset="0"/>
          </a:endParaRPr>
        </a:p>
      </dgm:t>
    </dgm:pt>
    <dgm:pt modelId="{30BC24AD-024E-4D40-A546-39A33455FCDF}" type="parTrans" cxnId="{E7C4C9AE-5282-4B56-9888-734174F4DE03}">
      <dgm:prSet>
        <dgm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dgm:style>
      </dgm:prSet>
      <dgm:spPr>
        <a:ln w="28575">
          <a:solidFill>
            <a:schemeClr val="accent1"/>
          </a:solidFill>
        </a:ln>
      </dgm:spPr>
      <dgm:t>
        <a:bodyPr/>
        <a:lstStyle/>
        <a:p>
          <a:endParaRPr lang="ru-RU"/>
        </a:p>
      </dgm:t>
    </dgm:pt>
    <dgm:pt modelId="{A348791E-C45A-41E8-AB06-F3A7E757564B}" type="sibTrans" cxnId="{E7C4C9AE-5282-4B56-9888-734174F4DE03}">
      <dgm:prSet/>
      <dgm:spPr/>
      <dgm:t>
        <a:bodyPr/>
        <a:lstStyle/>
        <a:p>
          <a:endParaRPr lang="ru-RU"/>
        </a:p>
      </dgm:t>
    </dgm:pt>
    <dgm:pt modelId="{0F0912D3-2C42-4106-B925-2EEBD04AC81B}">
      <dgm:prSet custT="1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>
        <a:solidFill>
          <a:srgbClr val="FF6600"/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ru-RU" sz="2100" b="0" dirty="0" smtClean="0">
              <a:solidFill>
                <a:schemeClr val="tx1">
                  <a:lumMod val="95000"/>
                  <a:lumOff val="5000"/>
                </a:schemeClr>
              </a:solidFill>
              <a:effectLst/>
              <a:latin typeface="KZ Cooper" panose="02000503000000020004" pitchFamily="2" charset="0"/>
              <a:ea typeface="Calibri" panose="020F0502020204030204" pitchFamily="34" charset="0"/>
              <a:cs typeface="Times New Roman" panose="02020603050405020304" pitchFamily="18" charset="0"/>
            </a:rPr>
            <a:t>Чередование действий и объясняю-щей их информации</a:t>
          </a:r>
          <a:endParaRPr lang="ru-RU" sz="2100" b="0" dirty="0">
            <a:solidFill>
              <a:schemeClr val="tx1">
                <a:lumMod val="95000"/>
                <a:lumOff val="5000"/>
              </a:schemeClr>
            </a:solidFill>
            <a:effectLst/>
            <a:latin typeface="KZ Cooper" panose="02000503000000020004" pitchFamily="2" charset="0"/>
            <a:ea typeface="Calibri" panose="020F0502020204030204" pitchFamily="34" charset="0"/>
            <a:cs typeface="Times New Roman" panose="02020603050405020304" pitchFamily="18" charset="0"/>
          </a:endParaRPr>
        </a:p>
      </dgm:t>
    </dgm:pt>
    <dgm:pt modelId="{C1A3DF79-2096-41BC-84C1-7BBA469DC373}" type="parTrans" cxnId="{E326C659-AA01-406D-993D-EA8FFE358B8F}">
      <dgm:prSet>
        <dgm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dgm:style>
      </dgm:prSet>
      <dgm:spPr>
        <a:ln w="28575">
          <a:solidFill>
            <a:schemeClr val="accent1"/>
          </a:solidFill>
        </a:ln>
      </dgm:spPr>
      <dgm:t>
        <a:bodyPr/>
        <a:lstStyle/>
        <a:p>
          <a:endParaRPr lang="ru-RU"/>
        </a:p>
      </dgm:t>
    </dgm:pt>
    <dgm:pt modelId="{5FE2864D-A2E1-44D9-BD7D-399C740B06E5}" type="sibTrans" cxnId="{E326C659-AA01-406D-993D-EA8FFE358B8F}">
      <dgm:prSet/>
      <dgm:spPr/>
      <dgm:t>
        <a:bodyPr/>
        <a:lstStyle/>
        <a:p>
          <a:endParaRPr lang="ru-RU"/>
        </a:p>
      </dgm:t>
    </dgm:pt>
    <dgm:pt modelId="{FED38DD1-E0FB-4812-BA88-345986EC143C}">
      <dgm:prSet/>
      <dgm:spPr>
        <a:solidFill>
          <a:srgbClr val="FF6600"/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ru-RU" b="0" dirty="0" smtClean="0">
              <a:solidFill>
                <a:schemeClr val="tx1">
                  <a:lumMod val="95000"/>
                  <a:lumOff val="5000"/>
                </a:schemeClr>
              </a:solidFill>
              <a:latin typeface="KZ Cooper" panose="02000503000000020004" pitchFamily="2" charset="0"/>
            </a:rPr>
            <a:t>Смена планов</a:t>
          </a:r>
          <a:endParaRPr lang="ru-RU" b="0" dirty="0">
            <a:solidFill>
              <a:schemeClr val="tx1">
                <a:lumMod val="95000"/>
                <a:lumOff val="5000"/>
              </a:schemeClr>
            </a:solidFill>
            <a:latin typeface="KZ Cooper" panose="02000503000000020004" pitchFamily="2" charset="0"/>
          </a:endParaRPr>
        </a:p>
      </dgm:t>
    </dgm:pt>
    <dgm:pt modelId="{B58EDA81-EBA4-4744-8311-00969CA02C41}" type="parTrans" cxnId="{7051443C-B04A-4757-8BDF-F8473A99F01E}">
      <dgm:prSet/>
      <dgm:spPr>
        <a:ln w="28575">
          <a:solidFill>
            <a:schemeClr val="accent1"/>
          </a:solidFill>
        </a:ln>
      </dgm:spPr>
      <dgm:t>
        <a:bodyPr/>
        <a:lstStyle/>
        <a:p>
          <a:endParaRPr lang="ru-RU"/>
        </a:p>
      </dgm:t>
    </dgm:pt>
    <dgm:pt modelId="{B57C5E22-BAC1-4BE5-A69E-5BE60C3FD983}" type="sibTrans" cxnId="{7051443C-B04A-4757-8BDF-F8473A99F01E}">
      <dgm:prSet/>
      <dgm:spPr/>
      <dgm:t>
        <a:bodyPr/>
        <a:lstStyle/>
        <a:p>
          <a:endParaRPr lang="ru-RU"/>
        </a:p>
      </dgm:t>
    </dgm:pt>
    <dgm:pt modelId="{58444269-39C7-419C-B6EA-F98B5FA2B616}">
      <dgm:prSet/>
      <dgm:spPr>
        <a:solidFill>
          <a:srgbClr val="FF6600"/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ru-RU" b="0" dirty="0" smtClean="0">
              <a:solidFill>
                <a:schemeClr val="tx1">
                  <a:lumMod val="95000"/>
                  <a:lumOff val="5000"/>
                </a:schemeClr>
              </a:solidFill>
              <a:latin typeface="KZ Cooper" panose="02000503000000020004" pitchFamily="2" charset="0"/>
            </a:rPr>
            <a:t>Смена темпа речи</a:t>
          </a:r>
          <a:endParaRPr lang="ru-RU" b="0" dirty="0">
            <a:solidFill>
              <a:schemeClr val="tx1">
                <a:lumMod val="95000"/>
                <a:lumOff val="5000"/>
              </a:schemeClr>
            </a:solidFill>
            <a:latin typeface="KZ Cooper" panose="02000503000000020004" pitchFamily="2" charset="0"/>
          </a:endParaRPr>
        </a:p>
      </dgm:t>
    </dgm:pt>
    <dgm:pt modelId="{7CD0DE15-8F16-4E23-829E-C0C5E83A5706}" type="parTrans" cxnId="{AF76DEB2-17EC-41CC-AAD4-76CA0230B496}">
      <dgm:prSet/>
      <dgm:spPr>
        <a:ln w="28575">
          <a:solidFill>
            <a:schemeClr val="accent1"/>
          </a:solidFill>
        </a:ln>
      </dgm:spPr>
      <dgm:t>
        <a:bodyPr/>
        <a:lstStyle/>
        <a:p>
          <a:endParaRPr lang="ru-RU"/>
        </a:p>
      </dgm:t>
    </dgm:pt>
    <dgm:pt modelId="{0673B2F8-1775-4A9A-9E91-981F6C340460}" type="sibTrans" cxnId="{AF76DEB2-17EC-41CC-AAD4-76CA0230B496}">
      <dgm:prSet/>
      <dgm:spPr/>
      <dgm:t>
        <a:bodyPr/>
        <a:lstStyle/>
        <a:p>
          <a:endParaRPr lang="ru-RU"/>
        </a:p>
      </dgm:t>
    </dgm:pt>
    <dgm:pt modelId="{1789D21E-9376-441B-8437-43EAD6253F62}" type="pres">
      <dgm:prSet presAssocID="{C57393EC-E5AF-4B21-B371-707001CC32B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3B2AECF-EB1E-4821-965E-5DA02A984D93}" type="pres">
      <dgm:prSet presAssocID="{5C6772D7-E223-48C7-BDD1-1239A618045D}" presName="hierRoot1" presStyleCnt="0">
        <dgm:presLayoutVars>
          <dgm:hierBranch val="init"/>
        </dgm:presLayoutVars>
      </dgm:prSet>
      <dgm:spPr/>
    </dgm:pt>
    <dgm:pt modelId="{5DC856CA-4C4A-4B11-B162-E4FC773E8F43}" type="pres">
      <dgm:prSet presAssocID="{5C6772D7-E223-48C7-BDD1-1239A618045D}" presName="rootComposite1" presStyleCnt="0"/>
      <dgm:spPr/>
    </dgm:pt>
    <dgm:pt modelId="{8AFC4F5D-5995-4AB3-A28F-B12345B817DC}" type="pres">
      <dgm:prSet presAssocID="{5C6772D7-E223-48C7-BDD1-1239A618045D}" presName="rootText1" presStyleLbl="node0" presStyleIdx="0" presStyleCnt="1" custScaleX="191168" custScaleY="116243" custLinFactY="-33180" custLinFactNeighborX="1243" custLinFactNeighborY="-100000">
        <dgm:presLayoutVars>
          <dgm:chPref val="3"/>
        </dgm:presLayoutVars>
      </dgm:prSet>
      <dgm:spPr>
        <a:prstGeom prst="flowChartPreparation">
          <a:avLst/>
        </a:prstGeom>
      </dgm:spPr>
      <dgm:t>
        <a:bodyPr/>
        <a:lstStyle/>
        <a:p>
          <a:endParaRPr lang="ru-RU"/>
        </a:p>
      </dgm:t>
    </dgm:pt>
    <dgm:pt modelId="{D4F226BA-51F0-4E8D-A3BC-9E4B2ADFF6EE}" type="pres">
      <dgm:prSet presAssocID="{5C6772D7-E223-48C7-BDD1-1239A618045D}" presName="rootConnector1" presStyleLbl="node1" presStyleIdx="0" presStyleCnt="0"/>
      <dgm:spPr/>
      <dgm:t>
        <a:bodyPr/>
        <a:lstStyle/>
        <a:p>
          <a:endParaRPr lang="ru-RU"/>
        </a:p>
      </dgm:t>
    </dgm:pt>
    <dgm:pt modelId="{C0CA4348-A6A9-4FFF-9303-C3C5469E3277}" type="pres">
      <dgm:prSet presAssocID="{5C6772D7-E223-48C7-BDD1-1239A618045D}" presName="hierChild2" presStyleCnt="0"/>
      <dgm:spPr/>
    </dgm:pt>
    <dgm:pt modelId="{615C9257-7B27-4E74-9893-2ED3790625C8}" type="pres">
      <dgm:prSet presAssocID="{30BC24AD-024E-4D40-A546-39A33455FCDF}" presName="Name37" presStyleLbl="parChTrans1D2" presStyleIdx="0" presStyleCnt="4"/>
      <dgm:spPr/>
      <dgm:t>
        <a:bodyPr/>
        <a:lstStyle/>
        <a:p>
          <a:endParaRPr lang="ru-RU"/>
        </a:p>
      </dgm:t>
    </dgm:pt>
    <dgm:pt modelId="{39BBDC9C-E220-4046-B82A-24A93B8E38E2}" type="pres">
      <dgm:prSet presAssocID="{373EC4E4-6089-49B0-B0DC-3C69352FE722}" presName="hierRoot2" presStyleCnt="0">
        <dgm:presLayoutVars>
          <dgm:hierBranch val="init"/>
        </dgm:presLayoutVars>
      </dgm:prSet>
      <dgm:spPr/>
    </dgm:pt>
    <dgm:pt modelId="{E61660CA-ECBC-480A-80D1-461A1F78D4F4}" type="pres">
      <dgm:prSet presAssocID="{373EC4E4-6089-49B0-B0DC-3C69352FE722}" presName="rootComposite" presStyleCnt="0"/>
      <dgm:spPr/>
    </dgm:pt>
    <dgm:pt modelId="{749751DC-49E5-4253-BF15-2604CDE29F54}" type="pres">
      <dgm:prSet presAssocID="{373EC4E4-6089-49B0-B0DC-3C69352FE722}" presName="rootText" presStyleLbl="node2" presStyleIdx="0" presStyleCnt="4" custScaleX="96325" custScaleY="241637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7F25BBF9-DDE3-4AEC-9D14-C37CE7E1E1A7}" type="pres">
      <dgm:prSet presAssocID="{373EC4E4-6089-49B0-B0DC-3C69352FE722}" presName="rootConnector" presStyleLbl="node2" presStyleIdx="0" presStyleCnt="4"/>
      <dgm:spPr/>
      <dgm:t>
        <a:bodyPr/>
        <a:lstStyle/>
        <a:p>
          <a:endParaRPr lang="ru-RU"/>
        </a:p>
      </dgm:t>
    </dgm:pt>
    <dgm:pt modelId="{A2E68688-722D-4C10-A542-3790FA82CBD5}" type="pres">
      <dgm:prSet presAssocID="{373EC4E4-6089-49B0-B0DC-3C69352FE722}" presName="hierChild4" presStyleCnt="0"/>
      <dgm:spPr/>
    </dgm:pt>
    <dgm:pt modelId="{75DF9B9B-DAC6-4DDB-B793-57022D8D50B5}" type="pres">
      <dgm:prSet presAssocID="{373EC4E4-6089-49B0-B0DC-3C69352FE722}" presName="hierChild5" presStyleCnt="0"/>
      <dgm:spPr/>
    </dgm:pt>
    <dgm:pt modelId="{85FF2BA5-FB0D-4A4E-B574-73AE1A1B2B48}" type="pres">
      <dgm:prSet presAssocID="{C1A3DF79-2096-41BC-84C1-7BBA469DC373}" presName="Name37" presStyleLbl="parChTrans1D2" presStyleIdx="1" presStyleCnt="4"/>
      <dgm:spPr/>
      <dgm:t>
        <a:bodyPr/>
        <a:lstStyle/>
        <a:p>
          <a:endParaRPr lang="ru-RU"/>
        </a:p>
      </dgm:t>
    </dgm:pt>
    <dgm:pt modelId="{752CF69C-5DC4-45E4-AECA-9C85D3EBDE44}" type="pres">
      <dgm:prSet presAssocID="{0F0912D3-2C42-4106-B925-2EEBD04AC81B}" presName="hierRoot2" presStyleCnt="0">
        <dgm:presLayoutVars>
          <dgm:hierBranch val="init"/>
        </dgm:presLayoutVars>
      </dgm:prSet>
      <dgm:spPr/>
    </dgm:pt>
    <dgm:pt modelId="{1B266E19-F151-46F7-B75A-90034D8F6159}" type="pres">
      <dgm:prSet presAssocID="{0F0912D3-2C42-4106-B925-2EEBD04AC81B}" presName="rootComposite" presStyleCnt="0"/>
      <dgm:spPr/>
    </dgm:pt>
    <dgm:pt modelId="{8A7DF318-76BD-4121-AE51-9255E3E96509}" type="pres">
      <dgm:prSet presAssocID="{0F0912D3-2C42-4106-B925-2EEBD04AC81B}" presName="rootText" presStyleLbl="node2" presStyleIdx="1" presStyleCnt="4" custScaleX="106071" custScaleY="241637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549CD0A3-7DEE-4C40-892A-BC7019CEE407}" type="pres">
      <dgm:prSet presAssocID="{0F0912D3-2C42-4106-B925-2EEBD04AC81B}" presName="rootConnector" presStyleLbl="node2" presStyleIdx="1" presStyleCnt="4"/>
      <dgm:spPr/>
      <dgm:t>
        <a:bodyPr/>
        <a:lstStyle/>
        <a:p>
          <a:endParaRPr lang="ru-RU"/>
        </a:p>
      </dgm:t>
    </dgm:pt>
    <dgm:pt modelId="{AB2643AD-58F8-42C7-9602-8BE756BCCB6A}" type="pres">
      <dgm:prSet presAssocID="{0F0912D3-2C42-4106-B925-2EEBD04AC81B}" presName="hierChild4" presStyleCnt="0"/>
      <dgm:spPr/>
    </dgm:pt>
    <dgm:pt modelId="{1912A618-514F-4D51-A3E2-344DF217900E}" type="pres">
      <dgm:prSet presAssocID="{0F0912D3-2C42-4106-B925-2EEBD04AC81B}" presName="hierChild5" presStyleCnt="0"/>
      <dgm:spPr/>
    </dgm:pt>
    <dgm:pt modelId="{764BD355-254D-4E83-83BB-76C87B632CD0}" type="pres">
      <dgm:prSet presAssocID="{B58EDA81-EBA4-4744-8311-00969CA02C41}" presName="Name37" presStyleLbl="parChTrans1D2" presStyleIdx="2" presStyleCnt="4"/>
      <dgm:spPr/>
      <dgm:t>
        <a:bodyPr/>
        <a:lstStyle/>
        <a:p>
          <a:endParaRPr lang="ru-RU"/>
        </a:p>
      </dgm:t>
    </dgm:pt>
    <dgm:pt modelId="{84197C99-9360-4FBB-95A6-329962EB2708}" type="pres">
      <dgm:prSet presAssocID="{FED38DD1-E0FB-4812-BA88-345986EC143C}" presName="hierRoot2" presStyleCnt="0">
        <dgm:presLayoutVars>
          <dgm:hierBranch val="init"/>
        </dgm:presLayoutVars>
      </dgm:prSet>
      <dgm:spPr/>
    </dgm:pt>
    <dgm:pt modelId="{575429B3-4722-4304-AD2B-1EFD98C80FAA}" type="pres">
      <dgm:prSet presAssocID="{FED38DD1-E0FB-4812-BA88-345986EC143C}" presName="rootComposite" presStyleCnt="0"/>
      <dgm:spPr/>
    </dgm:pt>
    <dgm:pt modelId="{228AD687-4632-484D-A5C3-8FA74188252C}" type="pres">
      <dgm:prSet presAssocID="{FED38DD1-E0FB-4812-BA88-345986EC143C}" presName="rootText" presStyleLbl="node2" presStyleIdx="2" presStyleCnt="4" custScaleY="241637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D93C6B46-D5BF-405F-BB00-F7C211078999}" type="pres">
      <dgm:prSet presAssocID="{FED38DD1-E0FB-4812-BA88-345986EC143C}" presName="rootConnector" presStyleLbl="node2" presStyleIdx="2" presStyleCnt="4"/>
      <dgm:spPr/>
      <dgm:t>
        <a:bodyPr/>
        <a:lstStyle/>
        <a:p>
          <a:endParaRPr lang="ru-RU"/>
        </a:p>
      </dgm:t>
    </dgm:pt>
    <dgm:pt modelId="{8CA5726E-7A32-4EDA-9632-1499F254BEF2}" type="pres">
      <dgm:prSet presAssocID="{FED38DD1-E0FB-4812-BA88-345986EC143C}" presName="hierChild4" presStyleCnt="0"/>
      <dgm:spPr/>
    </dgm:pt>
    <dgm:pt modelId="{E5384160-909A-41CA-8D2E-B6B95BA14EAF}" type="pres">
      <dgm:prSet presAssocID="{FED38DD1-E0FB-4812-BA88-345986EC143C}" presName="hierChild5" presStyleCnt="0"/>
      <dgm:spPr/>
    </dgm:pt>
    <dgm:pt modelId="{D19DFB93-E114-444C-89A3-1B3F4EBD2AB6}" type="pres">
      <dgm:prSet presAssocID="{7CD0DE15-8F16-4E23-829E-C0C5E83A5706}" presName="Name37" presStyleLbl="parChTrans1D2" presStyleIdx="3" presStyleCnt="4"/>
      <dgm:spPr/>
      <dgm:t>
        <a:bodyPr/>
        <a:lstStyle/>
        <a:p>
          <a:endParaRPr lang="ru-RU"/>
        </a:p>
      </dgm:t>
    </dgm:pt>
    <dgm:pt modelId="{0F20F592-1373-4F92-978E-D85FD0B5D721}" type="pres">
      <dgm:prSet presAssocID="{58444269-39C7-419C-B6EA-F98B5FA2B616}" presName="hierRoot2" presStyleCnt="0">
        <dgm:presLayoutVars>
          <dgm:hierBranch val="init"/>
        </dgm:presLayoutVars>
      </dgm:prSet>
      <dgm:spPr/>
    </dgm:pt>
    <dgm:pt modelId="{43441A01-B041-4237-9DC8-4DDE3A557FC0}" type="pres">
      <dgm:prSet presAssocID="{58444269-39C7-419C-B6EA-F98B5FA2B616}" presName="rootComposite" presStyleCnt="0"/>
      <dgm:spPr/>
    </dgm:pt>
    <dgm:pt modelId="{CCC96101-77AA-4F3E-9602-644FD09F5D32}" type="pres">
      <dgm:prSet presAssocID="{58444269-39C7-419C-B6EA-F98B5FA2B616}" presName="rootText" presStyleLbl="node2" presStyleIdx="3" presStyleCnt="4" custScaleY="241637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48063F87-A928-4F68-BF41-FFC864986F1B}" type="pres">
      <dgm:prSet presAssocID="{58444269-39C7-419C-B6EA-F98B5FA2B616}" presName="rootConnector" presStyleLbl="node2" presStyleIdx="3" presStyleCnt="4"/>
      <dgm:spPr/>
      <dgm:t>
        <a:bodyPr/>
        <a:lstStyle/>
        <a:p>
          <a:endParaRPr lang="ru-RU"/>
        </a:p>
      </dgm:t>
    </dgm:pt>
    <dgm:pt modelId="{C5847833-4B22-4724-9A5B-13DF5FE74097}" type="pres">
      <dgm:prSet presAssocID="{58444269-39C7-419C-B6EA-F98B5FA2B616}" presName="hierChild4" presStyleCnt="0"/>
      <dgm:spPr/>
    </dgm:pt>
    <dgm:pt modelId="{7BFE65A1-33B7-423C-9308-B55182D71CDA}" type="pres">
      <dgm:prSet presAssocID="{58444269-39C7-419C-B6EA-F98B5FA2B616}" presName="hierChild5" presStyleCnt="0"/>
      <dgm:spPr/>
    </dgm:pt>
    <dgm:pt modelId="{59C6DACE-3676-455D-B911-ADDD9AA9D1D3}" type="pres">
      <dgm:prSet presAssocID="{5C6772D7-E223-48C7-BDD1-1239A618045D}" presName="hierChild3" presStyleCnt="0"/>
      <dgm:spPr/>
    </dgm:pt>
  </dgm:ptLst>
  <dgm:cxnLst>
    <dgm:cxn modelId="{99A2F6A2-A3F8-4063-912F-ACB34D5B65D8}" type="presOf" srcId="{5C6772D7-E223-48C7-BDD1-1239A618045D}" destId="{D4F226BA-51F0-4E8D-A3BC-9E4B2ADFF6EE}" srcOrd="1" destOrd="0" presId="urn:microsoft.com/office/officeart/2005/8/layout/orgChart1"/>
    <dgm:cxn modelId="{E7C4C9AE-5282-4B56-9888-734174F4DE03}" srcId="{5C6772D7-E223-48C7-BDD1-1239A618045D}" destId="{373EC4E4-6089-49B0-B0DC-3C69352FE722}" srcOrd="0" destOrd="0" parTransId="{30BC24AD-024E-4D40-A546-39A33455FCDF}" sibTransId="{A348791E-C45A-41E8-AB06-F3A7E757564B}"/>
    <dgm:cxn modelId="{933A0690-BE63-4AB7-8E9A-03B06F940469}" type="presOf" srcId="{C57393EC-E5AF-4B21-B371-707001CC32B9}" destId="{1789D21E-9376-441B-8437-43EAD6253F62}" srcOrd="0" destOrd="0" presId="urn:microsoft.com/office/officeart/2005/8/layout/orgChart1"/>
    <dgm:cxn modelId="{E326C659-AA01-406D-993D-EA8FFE358B8F}" srcId="{5C6772D7-E223-48C7-BDD1-1239A618045D}" destId="{0F0912D3-2C42-4106-B925-2EEBD04AC81B}" srcOrd="1" destOrd="0" parTransId="{C1A3DF79-2096-41BC-84C1-7BBA469DC373}" sibTransId="{5FE2864D-A2E1-44D9-BD7D-399C740B06E5}"/>
    <dgm:cxn modelId="{D33F03B1-CAB3-42C1-83BB-DED7A00BE842}" type="presOf" srcId="{58444269-39C7-419C-B6EA-F98B5FA2B616}" destId="{48063F87-A928-4F68-BF41-FFC864986F1B}" srcOrd="1" destOrd="0" presId="urn:microsoft.com/office/officeart/2005/8/layout/orgChart1"/>
    <dgm:cxn modelId="{010B3853-3CB0-4AA0-BD15-B8FB85C79446}" type="presOf" srcId="{C1A3DF79-2096-41BC-84C1-7BBA469DC373}" destId="{85FF2BA5-FB0D-4A4E-B574-73AE1A1B2B48}" srcOrd="0" destOrd="0" presId="urn:microsoft.com/office/officeart/2005/8/layout/orgChart1"/>
    <dgm:cxn modelId="{BD6E4727-AB53-4234-86FD-FBD5CF6E8C41}" type="presOf" srcId="{5C6772D7-E223-48C7-BDD1-1239A618045D}" destId="{8AFC4F5D-5995-4AB3-A28F-B12345B817DC}" srcOrd="0" destOrd="0" presId="urn:microsoft.com/office/officeart/2005/8/layout/orgChart1"/>
    <dgm:cxn modelId="{773D251F-5746-4B14-B23A-8E95D8BD60F4}" type="presOf" srcId="{7CD0DE15-8F16-4E23-829E-C0C5E83A5706}" destId="{D19DFB93-E114-444C-89A3-1B3F4EBD2AB6}" srcOrd="0" destOrd="0" presId="urn:microsoft.com/office/officeart/2005/8/layout/orgChart1"/>
    <dgm:cxn modelId="{EAA76866-501A-4263-B907-CE073A5C07B0}" srcId="{C57393EC-E5AF-4B21-B371-707001CC32B9}" destId="{5C6772D7-E223-48C7-BDD1-1239A618045D}" srcOrd="0" destOrd="0" parTransId="{423B89E1-7F05-413B-B407-AF08BA3B658F}" sibTransId="{C7D89DF6-3023-4AE2-92CA-CBAE590914C5}"/>
    <dgm:cxn modelId="{72E37E2C-7CF3-47E7-BD71-9E8B40ECC0AA}" type="presOf" srcId="{373EC4E4-6089-49B0-B0DC-3C69352FE722}" destId="{7F25BBF9-DDE3-4AEC-9D14-C37CE7E1E1A7}" srcOrd="1" destOrd="0" presId="urn:microsoft.com/office/officeart/2005/8/layout/orgChart1"/>
    <dgm:cxn modelId="{F799A408-E929-440A-B9B6-B8BB3DFBD1CA}" type="presOf" srcId="{FED38DD1-E0FB-4812-BA88-345986EC143C}" destId="{D93C6B46-D5BF-405F-BB00-F7C211078999}" srcOrd="1" destOrd="0" presId="urn:microsoft.com/office/officeart/2005/8/layout/orgChart1"/>
    <dgm:cxn modelId="{6B5A4D84-11E5-4942-BDF4-203ED35D4525}" type="presOf" srcId="{FED38DD1-E0FB-4812-BA88-345986EC143C}" destId="{228AD687-4632-484D-A5C3-8FA74188252C}" srcOrd="0" destOrd="0" presId="urn:microsoft.com/office/officeart/2005/8/layout/orgChart1"/>
    <dgm:cxn modelId="{EC2ECD3C-5586-4BC8-B2EB-428988D69042}" type="presOf" srcId="{0F0912D3-2C42-4106-B925-2EEBD04AC81B}" destId="{8A7DF318-76BD-4121-AE51-9255E3E96509}" srcOrd="0" destOrd="0" presId="urn:microsoft.com/office/officeart/2005/8/layout/orgChart1"/>
    <dgm:cxn modelId="{6556CDAD-8C67-41D9-9D87-7C52CC55E453}" type="presOf" srcId="{373EC4E4-6089-49B0-B0DC-3C69352FE722}" destId="{749751DC-49E5-4253-BF15-2604CDE29F54}" srcOrd="0" destOrd="0" presId="urn:microsoft.com/office/officeart/2005/8/layout/orgChart1"/>
    <dgm:cxn modelId="{ADA0A22C-7E2D-47AE-AA7C-60D533D5999D}" type="presOf" srcId="{58444269-39C7-419C-B6EA-F98B5FA2B616}" destId="{CCC96101-77AA-4F3E-9602-644FD09F5D32}" srcOrd="0" destOrd="0" presId="urn:microsoft.com/office/officeart/2005/8/layout/orgChart1"/>
    <dgm:cxn modelId="{AA215D58-C147-4130-92C5-CB134FD9D094}" type="presOf" srcId="{30BC24AD-024E-4D40-A546-39A33455FCDF}" destId="{615C9257-7B27-4E74-9893-2ED3790625C8}" srcOrd="0" destOrd="0" presId="urn:microsoft.com/office/officeart/2005/8/layout/orgChart1"/>
    <dgm:cxn modelId="{AF76DEB2-17EC-41CC-AAD4-76CA0230B496}" srcId="{5C6772D7-E223-48C7-BDD1-1239A618045D}" destId="{58444269-39C7-419C-B6EA-F98B5FA2B616}" srcOrd="3" destOrd="0" parTransId="{7CD0DE15-8F16-4E23-829E-C0C5E83A5706}" sibTransId="{0673B2F8-1775-4A9A-9E91-981F6C340460}"/>
    <dgm:cxn modelId="{58BFEAA0-EFD8-4CA9-9C6A-7A92EC27C96A}" type="presOf" srcId="{B58EDA81-EBA4-4744-8311-00969CA02C41}" destId="{764BD355-254D-4E83-83BB-76C87B632CD0}" srcOrd="0" destOrd="0" presId="urn:microsoft.com/office/officeart/2005/8/layout/orgChart1"/>
    <dgm:cxn modelId="{7051443C-B04A-4757-8BDF-F8473A99F01E}" srcId="{5C6772D7-E223-48C7-BDD1-1239A618045D}" destId="{FED38DD1-E0FB-4812-BA88-345986EC143C}" srcOrd="2" destOrd="0" parTransId="{B58EDA81-EBA4-4744-8311-00969CA02C41}" sibTransId="{B57C5E22-BAC1-4BE5-A69E-5BE60C3FD983}"/>
    <dgm:cxn modelId="{30A17D11-4276-44BE-9AAE-D6CBEC458183}" type="presOf" srcId="{0F0912D3-2C42-4106-B925-2EEBD04AC81B}" destId="{549CD0A3-7DEE-4C40-892A-BC7019CEE407}" srcOrd="1" destOrd="0" presId="urn:microsoft.com/office/officeart/2005/8/layout/orgChart1"/>
    <dgm:cxn modelId="{D6EB0E50-A0D4-4570-ACF0-18898210D2D1}" type="presParOf" srcId="{1789D21E-9376-441B-8437-43EAD6253F62}" destId="{63B2AECF-EB1E-4821-965E-5DA02A984D93}" srcOrd="0" destOrd="0" presId="urn:microsoft.com/office/officeart/2005/8/layout/orgChart1"/>
    <dgm:cxn modelId="{071EBDDD-C8AF-4AA0-91A3-0D342CC30468}" type="presParOf" srcId="{63B2AECF-EB1E-4821-965E-5DA02A984D93}" destId="{5DC856CA-4C4A-4B11-B162-E4FC773E8F43}" srcOrd="0" destOrd="0" presId="urn:microsoft.com/office/officeart/2005/8/layout/orgChart1"/>
    <dgm:cxn modelId="{80035AE8-47A7-4C27-A11D-7E6B3D657C01}" type="presParOf" srcId="{5DC856CA-4C4A-4B11-B162-E4FC773E8F43}" destId="{8AFC4F5D-5995-4AB3-A28F-B12345B817DC}" srcOrd="0" destOrd="0" presId="urn:microsoft.com/office/officeart/2005/8/layout/orgChart1"/>
    <dgm:cxn modelId="{08CFFA24-6D14-40E1-86A6-10E9FF0D11AE}" type="presParOf" srcId="{5DC856CA-4C4A-4B11-B162-E4FC773E8F43}" destId="{D4F226BA-51F0-4E8D-A3BC-9E4B2ADFF6EE}" srcOrd="1" destOrd="0" presId="urn:microsoft.com/office/officeart/2005/8/layout/orgChart1"/>
    <dgm:cxn modelId="{13E2E3FB-92EF-4E3F-BB2D-E857AC967CAF}" type="presParOf" srcId="{63B2AECF-EB1E-4821-965E-5DA02A984D93}" destId="{C0CA4348-A6A9-4FFF-9303-C3C5469E3277}" srcOrd="1" destOrd="0" presId="urn:microsoft.com/office/officeart/2005/8/layout/orgChart1"/>
    <dgm:cxn modelId="{0ACB87B4-7CAC-469C-A82E-66ADD53617D8}" type="presParOf" srcId="{C0CA4348-A6A9-4FFF-9303-C3C5469E3277}" destId="{615C9257-7B27-4E74-9893-2ED3790625C8}" srcOrd="0" destOrd="0" presId="urn:microsoft.com/office/officeart/2005/8/layout/orgChart1"/>
    <dgm:cxn modelId="{AB12B6E6-3B66-41B9-815B-8E56AA957451}" type="presParOf" srcId="{C0CA4348-A6A9-4FFF-9303-C3C5469E3277}" destId="{39BBDC9C-E220-4046-B82A-24A93B8E38E2}" srcOrd="1" destOrd="0" presId="urn:microsoft.com/office/officeart/2005/8/layout/orgChart1"/>
    <dgm:cxn modelId="{7FDC1E08-FC8A-46C1-9533-7C35E57B8231}" type="presParOf" srcId="{39BBDC9C-E220-4046-B82A-24A93B8E38E2}" destId="{E61660CA-ECBC-480A-80D1-461A1F78D4F4}" srcOrd="0" destOrd="0" presId="urn:microsoft.com/office/officeart/2005/8/layout/orgChart1"/>
    <dgm:cxn modelId="{DBC809FF-4945-4586-B892-FFEC99AB6A62}" type="presParOf" srcId="{E61660CA-ECBC-480A-80D1-461A1F78D4F4}" destId="{749751DC-49E5-4253-BF15-2604CDE29F54}" srcOrd="0" destOrd="0" presId="urn:microsoft.com/office/officeart/2005/8/layout/orgChart1"/>
    <dgm:cxn modelId="{AF4A42B0-66B9-4E34-9802-884AF8BEBC30}" type="presParOf" srcId="{E61660CA-ECBC-480A-80D1-461A1F78D4F4}" destId="{7F25BBF9-DDE3-4AEC-9D14-C37CE7E1E1A7}" srcOrd="1" destOrd="0" presId="urn:microsoft.com/office/officeart/2005/8/layout/orgChart1"/>
    <dgm:cxn modelId="{FDDD1C70-4E76-4C96-BEA3-0E05A5576A06}" type="presParOf" srcId="{39BBDC9C-E220-4046-B82A-24A93B8E38E2}" destId="{A2E68688-722D-4C10-A542-3790FA82CBD5}" srcOrd="1" destOrd="0" presId="urn:microsoft.com/office/officeart/2005/8/layout/orgChart1"/>
    <dgm:cxn modelId="{8FECAD8F-0D20-4FA1-9833-C92036802180}" type="presParOf" srcId="{39BBDC9C-E220-4046-B82A-24A93B8E38E2}" destId="{75DF9B9B-DAC6-4DDB-B793-57022D8D50B5}" srcOrd="2" destOrd="0" presId="urn:microsoft.com/office/officeart/2005/8/layout/orgChart1"/>
    <dgm:cxn modelId="{0B772E1F-FFDB-4151-8A42-86F7E20964D8}" type="presParOf" srcId="{C0CA4348-A6A9-4FFF-9303-C3C5469E3277}" destId="{85FF2BA5-FB0D-4A4E-B574-73AE1A1B2B48}" srcOrd="2" destOrd="0" presId="urn:microsoft.com/office/officeart/2005/8/layout/orgChart1"/>
    <dgm:cxn modelId="{A9ED002E-F5C1-4A4B-8726-68E21BDE46D9}" type="presParOf" srcId="{C0CA4348-A6A9-4FFF-9303-C3C5469E3277}" destId="{752CF69C-5DC4-45E4-AECA-9C85D3EBDE44}" srcOrd="3" destOrd="0" presId="urn:microsoft.com/office/officeart/2005/8/layout/orgChart1"/>
    <dgm:cxn modelId="{3F818DA1-C07B-4EE7-9D3E-EE7153FBBB09}" type="presParOf" srcId="{752CF69C-5DC4-45E4-AECA-9C85D3EBDE44}" destId="{1B266E19-F151-46F7-B75A-90034D8F6159}" srcOrd="0" destOrd="0" presId="urn:microsoft.com/office/officeart/2005/8/layout/orgChart1"/>
    <dgm:cxn modelId="{AFA1161F-D1B8-47BB-BCA6-4FF87AC0CA47}" type="presParOf" srcId="{1B266E19-F151-46F7-B75A-90034D8F6159}" destId="{8A7DF318-76BD-4121-AE51-9255E3E96509}" srcOrd="0" destOrd="0" presId="urn:microsoft.com/office/officeart/2005/8/layout/orgChart1"/>
    <dgm:cxn modelId="{B366890A-DE79-4E7A-B6BC-856CBF13F602}" type="presParOf" srcId="{1B266E19-F151-46F7-B75A-90034D8F6159}" destId="{549CD0A3-7DEE-4C40-892A-BC7019CEE407}" srcOrd="1" destOrd="0" presId="urn:microsoft.com/office/officeart/2005/8/layout/orgChart1"/>
    <dgm:cxn modelId="{363B8644-E5F6-4735-86F8-4A2BE3E5F5DD}" type="presParOf" srcId="{752CF69C-5DC4-45E4-AECA-9C85D3EBDE44}" destId="{AB2643AD-58F8-42C7-9602-8BE756BCCB6A}" srcOrd="1" destOrd="0" presId="urn:microsoft.com/office/officeart/2005/8/layout/orgChart1"/>
    <dgm:cxn modelId="{2AAB2138-5321-487C-8177-C0A3E534B229}" type="presParOf" srcId="{752CF69C-5DC4-45E4-AECA-9C85D3EBDE44}" destId="{1912A618-514F-4D51-A3E2-344DF217900E}" srcOrd="2" destOrd="0" presId="urn:microsoft.com/office/officeart/2005/8/layout/orgChart1"/>
    <dgm:cxn modelId="{4671ABC3-2853-4AFF-8722-3E10AF72B313}" type="presParOf" srcId="{C0CA4348-A6A9-4FFF-9303-C3C5469E3277}" destId="{764BD355-254D-4E83-83BB-76C87B632CD0}" srcOrd="4" destOrd="0" presId="urn:microsoft.com/office/officeart/2005/8/layout/orgChart1"/>
    <dgm:cxn modelId="{98C9DFA4-2EC8-4FAB-AD5F-FFB5B2600F49}" type="presParOf" srcId="{C0CA4348-A6A9-4FFF-9303-C3C5469E3277}" destId="{84197C99-9360-4FBB-95A6-329962EB2708}" srcOrd="5" destOrd="0" presId="urn:microsoft.com/office/officeart/2005/8/layout/orgChart1"/>
    <dgm:cxn modelId="{2D7FE027-FF4D-4C13-9311-222A19A18E68}" type="presParOf" srcId="{84197C99-9360-4FBB-95A6-329962EB2708}" destId="{575429B3-4722-4304-AD2B-1EFD98C80FAA}" srcOrd="0" destOrd="0" presId="urn:microsoft.com/office/officeart/2005/8/layout/orgChart1"/>
    <dgm:cxn modelId="{C282955D-544F-480E-84FB-59669FE38F59}" type="presParOf" srcId="{575429B3-4722-4304-AD2B-1EFD98C80FAA}" destId="{228AD687-4632-484D-A5C3-8FA74188252C}" srcOrd="0" destOrd="0" presId="urn:microsoft.com/office/officeart/2005/8/layout/orgChart1"/>
    <dgm:cxn modelId="{EFB5393F-C107-4FC1-8353-735F5AF4CF4A}" type="presParOf" srcId="{575429B3-4722-4304-AD2B-1EFD98C80FAA}" destId="{D93C6B46-D5BF-405F-BB00-F7C211078999}" srcOrd="1" destOrd="0" presId="urn:microsoft.com/office/officeart/2005/8/layout/orgChart1"/>
    <dgm:cxn modelId="{232AB47F-6FA1-4F2A-80A2-816EA732F609}" type="presParOf" srcId="{84197C99-9360-4FBB-95A6-329962EB2708}" destId="{8CA5726E-7A32-4EDA-9632-1499F254BEF2}" srcOrd="1" destOrd="0" presId="urn:microsoft.com/office/officeart/2005/8/layout/orgChart1"/>
    <dgm:cxn modelId="{9ACE3CDD-E903-4403-9664-6B6AE4EB6C6B}" type="presParOf" srcId="{84197C99-9360-4FBB-95A6-329962EB2708}" destId="{E5384160-909A-41CA-8D2E-B6B95BA14EAF}" srcOrd="2" destOrd="0" presId="urn:microsoft.com/office/officeart/2005/8/layout/orgChart1"/>
    <dgm:cxn modelId="{A9E44E68-61C0-4050-8B1C-342C190730A1}" type="presParOf" srcId="{C0CA4348-A6A9-4FFF-9303-C3C5469E3277}" destId="{D19DFB93-E114-444C-89A3-1B3F4EBD2AB6}" srcOrd="6" destOrd="0" presId="urn:microsoft.com/office/officeart/2005/8/layout/orgChart1"/>
    <dgm:cxn modelId="{5B10903C-9278-47CE-A1B2-63FEED519F17}" type="presParOf" srcId="{C0CA4348-A6A9-4FFF-9303-C3C5469E3277}" destId="{0F20F592-1373-4F92-978E-D85FD0B5D721}" srcOrd="7" destOrd="0" presId="urn:microsoft.com/office/officeart/2005/8/layout/orgChart1"/>
    <dgm:cxn modelId="{AD2A51E0-3AAE-4B93-83C9-86EE16AFC6AB}" type="presParOf" srcId="{0F20F592-1373-4F92-978E-D85FD0B5D721}" destId="{43441A01-B041-4237-9DC8-4DDE3A557FC0}" srcOrd="0" destOrd="0" presId="urn:microsoft.com/office/officeart/2005/8/layout/orgChart1"/>
    <dgm:cxn modelId="{E846317C-EF4E-468C-9095-AE63453DA53C}" type="presParOf" srcId="{43441A01-B041-4237-9DC8-4DDE3A557FC0}" destId="{CCC96101-77AA-4F3E-9602-644FD09F5D32}" srcOrd="0" destOrd="0" presId="urn:microsoft.com/office/officeart/2005/8/layout/orgChart1"/>
    <dgm:cxn modelId="{9D61B1F2-B079-4274-9F15-6F7D57804199}" type="presParOf" srcId="{43441A01-B041-4237-9DC8-4DDE3A557FC0}" destId="{48063F87-A928-4F68-BF41-FFC864986F1B}" srcOrd="1" destOrd="0" presId="urn:microsoft.com/office/officeart/2005/8/layout/orgChart1"/>
    <dgm:cxn modelId="{40792079-7570-43D8-958A-8EC99E5D6012}" type="presParOf" srcId="{0F20F592-1373-4F92-978E-D85FD0B5D721}" destId="{C5847833-4B22-4724-9A5B-13DF5FE74097}" srcOrd="1" destOrd="0" presId="urn:microsoft.com/office/officeart/2005/8/layout/orgChart1"/>
    <dgm:cxn modelId="{22CA6F1B-D0DF-4227-AD35-B335F04A194D}" type="presParOf" srcId="{0F20F592-1373-4F92-978E-D85FD0B5D721}" destId="{7BFE65A1-33B7-423C-9308-B55182D71CDA}" srcOrd="2" destOrd="0" presId="urn:microsoft.com/office/officeart/2005/8/layout/orgChart1"/>
    <dgm:cxn modelId="{A0C818CC-8221-43F4-B6C4-CC000A6A16A8}" type="presParOf" srcId="{63B2AECF-EB1E-4821-965E-5DA02A984D93}" destId="{59C6DACE-3676-455D-B911-ADDD9AA9D1D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515C7AE-C1A7-42C2-A3BD-9A233CA0750F}" type="doc">
      <dgm:prSet loTypeId="urn:microsoft.com/office/officeart/2008/layout/HorizontalMultiLevelHierarchy" loCatId="hierarchy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C1D3CFB-BE86-414A-A29D-8199A9BF4CB3}">
      <dgm:prSet phldrT="[Текст]"/>
      <dgm:spPr>
        <a:solidFill>
          <a:srgbClr val="FF66FF"/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ru-RU" dirty="0" smtClean="0">
              <a:solidFill>
                <a:schemeClr val="bg2">
                  <a:lumMod val="10000"/>
                </a:schemeClr>
              </a:solidFill>
              <a:latin typeface="KZ Cooper" panose="02000503000000020004" pitchFamily="2" charset="0"/>
            </a:rPr>
            <a:t>Репортаж</a:t>
          </a:r>
          <a:endParaRPr lang="ru-RU" dirty="0">
            <a:solidFill>
              <a:schemeClr val="bg2">
                <a:lumMod val="10000"/>
              </a:schemeClr>
            </a:solidFill>
            <a:latin typeface="KZ Cooper" panose="02000503000000020004" pitchFamily="2" charset="0"/>
          </a:endParaRPr>
        </a:p>
      </dgm:t>
    </dgm:pt>
    <dgm:pt modelId="{CE509423-CF3F-4E2A-A4D0-64C87C617F20}" type="parTrans" cxnId="{1AFF50C9-32D2-40AC-A802-C130828037F4}">
      <dgm:prSet/>
      <dgm:spPr/>
      <dgm:t>
        <a:bodyPr/>
        <a:lstStyle/>
        <a:p>
          <a:endParaRPr lang="ru-RU"/>
        </a:p>
      </dgm:t>
    </dgm:pt>
    <dgm:pt modelId="{96F275D9-BF32-464A-A1A9-6E784F74BCBE}" type="sibTrans" cxnId="{1AFF50C9-32D2-40AC-A802-C130828037F4}">
      <dgm:prSet/>
      <dgm:spPr/>
      <dgm:t>
        <a:bodyPr/>
        <a:lstStyle/>
        <a:p>
          <a:endParaRPr lang="ru-RU"/>
        </a:p>
      </dgm:t>
    </dgm:pt>
    <dgm:pt modelId="{CB76A742-99F6-4507-B415-5FA369CBDEE6}">
      <dgm:prSet phldrT="[Текст]" custT="1"/>
      <dgm:spPr>
        <a:solidFill>
          <a:srgbClr val="92D050"/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800" dirty="0" smtClean="0">
              <a:solidFill>
                <a:schemeClr val="tx2">
                  <a:lumMod val="50000"/>
                </a:schemeClr>
              </a:solidFill>
              <a:latin typeface="KZ Cooper" panose="02000503000000020004" pitchFamily="2" charset="0"/>
            </a:rPr>
            <a:t>Где происходит событие?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1800" dirty="0" smtClean="0">
              <a:solidFill>
                <a:schemeClr val="tx2">
                  <a:lumMod val="50000"/>
                </a:schemeClr>
              </a:solidFill>
              <a:latin typeface="KZ Cooper" panose="02000503000000020004" pitchFamily="2" charset="0"/>
            </a:rPr>
            <a:t>Кто является участником?</a:t>
          </a:r>
          <a:endParaRPr lang="ru-RU" sz="1800" dirty="0">
            <a:solidFill>
              <a:schemeClr val="tx2">
                <a:lumMod val="50000"/>
              </a:schemeClr>
            </a:solidFill>
            <a:latin typeface="KZ Cooper" panose="02000503000000020004" pitchFamily="2" charset="0"/>
          </a:endParaRPr>
        </a:p>
      </dgm:t>
    </dgm:pt>
    <dgm:pt modelId="{81E4CE10-2813-4126-AF74-7247B1CBB5D2}" type="parTrans" cxnId="{5D081D98-4A9E-404A-87E8-2B1DDA00BAE4}">
      <dgm:prSet/>
      <dgm:spPr>
        <a:ln w="28575">
          <a:solidFill>
            <a:srgbClr val="FF66FF"/>
          </a:solidFill>
        </a:ln>
      </dgm:spPr>
      <dgm:t>
        <a:bodyPr/>
        <a:lstStyle/>
        <a:p>
          <a:endParaRPr lang="ru-RU"/>
        </a:p>
      </dgm:t>
    </dgm:pt>
    <dgm:pt modelId="{9336848A-B9BE-48AC-A504-EDE34C68C4E7}" type="sibTrans" cxnId="{5D081D98-4A9E-404A-87E8-2B1DDA00BAE4}">
      <dgm:prSet/>
      <dgm:spPr/>
      <dgm:t>
        <a:bodyPr/>
        <a:lstStyle/>
        <a:p>
          <a:endParaRPr lang="ru-RU"/>
        </a:p>
      </dgm:t>
    </dgm:pt>
    <dgm:pt modelId="{74A1AF7D-290B-473A-8AB5-4190F730C4C4}">
      <dgm:prSet phldrT="[Текст]" custT="1"/>
      <dgm:spPr>
        <a:solidFill>
          <a:srgbClr val="92D050"/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800" dirty="0" smtClean="0">
              <a:solidFill>
                <a:schemeClr val="tx2">
                  <a:lumMod val="50000"/>
                </a:schemeClr>
              </a:solidFill>
              <a:latin typeface="KZ Cooper" panose="02000503000000020004" pitchFamily="2" charset="0"/>
            </a:rPr>
            <a:t>Как выглядит место события?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1800" dirty="0" smtClean="0">
              <a:solidFill>
                <a:schemeClr val="tx2">
                  <a:lumMod val="50000"/>
                </a:schemeClr>
              </a:solidFill>
              <a:latin typeface="KZ Cooper" panose="02000503000000020004" pitchFamily="2" charset="0"/>
            </a:rPr>
            <a:t>Описание деталей.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1800" dirty="0" smtClean="0">
              <a:solidFill>
                <a:schemeClr val="tx2">
                  <a:lumMod val="50000"/>
                </a:schemeClr>
              </a:solidFill>
              <a:latin typeface="KZ Cooper" panose="02000503000000020004" pitchFamily="2" charset="0"/>
            </a:rPr>
            <a:t>Диалоги с участниками.</a:t>
          </a:r>
        </a:p>
        <a:p>
          <a:pPr>
            <a:lnSpc>
              <a:spcPct val="90000"/>
            </a:lnSpc>
            <a:spcAft>
              <a:spcPct val="35000"/>
            </a:spcAft>
          </a:pPr>
          <a:endParaRPr lang="ru-RU" sz="900" dirty="0"/>
        </a:p>
      </dgm:t>
    </dgm:pt>
    <dgm:pt modelId="{944F3855-1F87-4036-A455-D2F2B67926C2}" type="parTrans" cxnId="{DB68FFDD-DA0F-4416-B44D-574C2DF24EDA}">
      <dgm:prSet/>
      <dgm:spPr>
        <a:ln w="28575">
          <a:solidFill>
            <a:srgbClr val="FF66FF"/>
          </a:solidFill>
        </a:ln>
      </dgm:spPr>
      <dgm:t>
        <a:bodyPr/>
        <a:lstStyle/>
        <a:p>
          <a:endParaRPr lang="ru-RU"/>
        </a:p>
      </dgm:t>
    </dgm:pt>
    <dgm:pt modelId="{F445BEC5-F646-430C-906E-78235809F3BB}" type="sibTrans" cxnId="{DB68FFDD-DA0F-4416-B44D-574C2DF24EDA}">
      <dgm:prSet/>
      <dgm:spPr/>
      <dgm:t>
        <a:bodyPr/>
        <a:lstStyle/>
        <a:p>
          <a:endParaRPr lang="ru-RU"/>
        </a:p>
      </dgm:t>
    </dgm:pt>
    <dgm:pt modelId="{600A99AA-5A58-4D2B-8320-99D5FDC63F6A}">
      <dgm:prSet phldrT="[Текст]" custT="1"/>
      <dgm:spPr>
        <a:solidFill>
          <a:srgbClr val="92D050"/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ru-RU" sz="1800" dirty="0" smtClean="0">
              <a:solidFill>
                <a:schemeClr val="tx2">
                  <a:lumMod val="50000"/>
                </a:schemeClr>
              </a:solidFill>
              <a:latin typeface="KZ Cooper" panose="02000503000000020004" pitchFamily="2" charset="0"/>
            </a:rPr>
            <a:t>Оценка события, краткий вывод</a:t>
          </a:r>
          <a:endParaRPr lang="ru-RU" sz="1800" dirty="0">
            <a:solidFill>
              <a:schemeClr val="tx2">
                <a:lumMod val="50000"/>
              </a:schemeClr>
            </a:solidFill>
            <a:latin typeface="KZ Cooper" panose="02000503000000020004" pitchFamily="2" charset="0"/>
          </a:endParaRPr>
        </a:p>
      </dgm:t>
    </dgm:pt>
    <dgm:pt modelId="{06E07EAF-FC10-48E8-8FEE-E230BEF652BF}" type="parTrans" cxnId="{DC0ACA9E-3B7B-4E55-BE34-F2DDD91574BE}">
      <dgm:prSet/>
      <dgm:spPr>
        <a:ln w="28575">
          <a:solidFill>
            <a:srgbClr val="FF66FF"/>
          </a:solidFill>
        </a:ln>
      </dgm:spPr>
      <dgm:t>
        <a:bodyPr/>
        <a:lstStyle/>
        <a:p>
          <a:endParaRPr lang="ru-RU"/>
        </a:p>
      </dgm:t>
    </dgm:pt>
    <dgm:pt modelId="{3B4952AA-61AF-4982-AF46-F33E4029C26B}" type="sibTrans" cxnId="{DC0ACA9E-3B7B-4E55-BE34-F2DDD91574BE}">
      <dgm:prSet/>
      <dgm:spPr/>
      <dgm:t>
        <a:bodyPr/>
        <a:lstStyle/>
        <a:p>
          <a:endParaRPr lang="ru-RU"/>
        </a:p>
      </dgm:t>
    </dgm:pt>
    <dgm:pt modelId="{185B8CAE-D8B9-4F43-80E6-7B6D93DF8EEA}" type="pres">
      <dgm:prSet presAssocID="{B515C7AE-C1A7-42C2-A3BD-9A233CA0750F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21DC123-6D82-4DB4-9353-28C76416F3C6}" type="pres">
      <dgm:prSet presAssocID="{6C1D3CFB-BE86-414A-A29D-8199A9BF4CB3}" presName="root1" presStyleCnt="0"/>
      <dgm:spPr/>
    </dgm:pt>
    <dgm:pt modelId="{8C7E8012-B025-4FDB-A27F-5CB26B50BC1F}" type="pres">
      <dgm:prSet presAssocID="{6C1D3CFB-BE86-414A-A29D-8199A9BF4CB3}" presName="LevelOneTextNode" presStyleLbl="node0" presStyleIdx="0" presStyleCnt="1" custScaleY="100196" custLinFactX="-15567" custLinFactNeighborX="-100000" custLinFactNeighborY="1830">
        <dgm:presLayoutVars>
          <dgm:chPref val="3"/>
        </dgm:presLayoutVars>
      </dgm:prSet>
      <dgm:spPr>
        <a:prstGeom prst="flowChartTerminator">
          <a:avLst/>
        </a:prstGeom>
      </dgm:spPr>
      <dgm:t>
        <a:bodyPr/>
        <a:lstStyle/>
        <a:p>
          <a:endParaRPr lang="ru-RU"/>
        </a:p>
      </dgm:t>
    </dgm:pt>
    <dgm:pt modelId="{9A6FE81E-9B73-47C6-98F9-C7FE8E12BB39}" type="pres">
      <dgm:prSet presAssocID="{6C1D3CFB-BE86-414A-A29D-8199A9BF4CB3}" presName="level2hierChild" presStyleCnt="0"/>
      <dgm:spPr/>
    </dgm:pt>
    <dgm:pt modelId="{674391F1-C128-42B3-B1BA-54952245057C}" type="pres">
      <dgm:prSet presAssocID="{81E4CE10-2813-4126-AF74-7247B1CBB5D2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1060C3DE-A088-4C32-9228-FEC68D27AD5C}" type="pres">
      <dgm:prSet presAssocID="{81E4CE10-2813-4126-AF74-7247B1CBB5D2}" presName="connTx" presStyleLbl="parChTrans1D2" presStyleIdx="0" presStyleCnt="3"/>
      <dgm:spPr/>
      <dgm:t>
        <a:bodyPr/>
        <a:lstStyle/>
        <a:p>
          <a:endParaRPr lang="ru-RU"/>
        </a:p>
      </dgm:t>
    </dgm:pt>
    <dgm:pt modelId="{0EF46F33-9DCB-4363-A256-54D2C0887B67}" type="pres">
      <dgm:prSet presAssocID="{CB76A742-99F6-4507-B415-5FA369CBDEE6}" presName="root2" presStyleCnt="0"/>
      <dgm:spPr/>
    </dgm:pt>
    <dgm:pt modelId="{78C8E87B-E762-44FA-A262-071F8C5BF5B8}" type="pres">
      <dgm:prSet presAssocID="{CB76A742-99F6-4507-B415-5FA369CBDEE6}" presName="LevelTwoTextNode" presStyleLbl="node2" presStyleIdx="0" presStyleCnt="3" custScaleX="106815" custScaleY="140141">
        <dgm:presLayoutVars>
          <dgm:chPref val="3"/>
        </dgm:presLayoutVars>
      </dgm:prSet>
      <dgm:spPr>
        <a:prstGeom prst="flowChartTerminator">
          <a:avLst/>
        </a:prstGeom>
      </dgm:spPr>
      <dgm:t>
        <a:bodyPr/>
        <a:lstStyle/>
        <a:p>
          <a:endParaRPr lang="ru-RU"/>
        </a:p>
      </dgm:t>
    </dgm:pt>
    <dgm:pt modelId="{8987515E-C9D6-437F-B51A-4C7195C67FB9}" type="pres">
      <dgm:prSet presAssocID="{CB76A742-99F6-4507-B415-5FA369CBDEE6}" presName="level3hierChild" presStyleCnt="0"/>
      <dgm:spPr/>
    </dgm:pt>
    <dgm:pt modelId="{6AA00866-E688-42BB-B37F-1542868BBA38}" type="pres">
      <dgm:prSet presAssocID="{944F3855-1F87-4036-A455-D2F2B67926C2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4D4EA756-0A19-4FA0-A725-7CB6980C9AA3}" type="pres">
      <dgm:prSet presAssocID="{944F3855-1F87-4036-A455-D2F2B67926C2}" presName="connTx" presStyleLbl="parChTrans1D2" presStyleIdx="1" presStyleCnt="3"/>
      <dgm:spPr/>
      <dgm:t>
        <a:bodyPr/>
        <a:lstStyle/>
        <a:p>
          <a:endParaRPr lang="ru-RU"/>
        </a:p>
      </dgm:t>
    </dgm:pt>
    <dgm:pt modelId="{7131BED0-AD55-46EB-9FDF-5088FB52394E}" type="pres">
      <dgm:prSet presAssocID="{74A1AF7D-290B-473A-8AB5-4190F730C4C4}" presName="root2" presStyleCnt="0"/>
      <dgm:spPr/>
    </dgm:pt>
    <dgm:pt modelId="{60A333B5-8008-41C1-9E41-23B0B8BE249D}" type="pres">
      <dgm:prSet presAssocID="{74A1AF7D-290B-473A-8AB5-4190F730C4C4}" presName="LevelTwoTextNode" presStyleLbl="node2" presStyleIdx="1" presStyleCnt="3" custScaleX="106815" custScaleY="140141">
        <dgm:presLayoutVars>
          <dgm:chPref val="3"/>
        </dgm:presLayoutVars>
      </dgm:prSet>
      <dgm:spPr>
        <a:prstGeom prst="flowChartTerminator">
          <a:avLst/>
        </a:prstGeom>
      </dgm:spPr>
      <dgm:t>
        <a:bodyPr/>
        <a:lstStyle/>
        <a:p>
          <a:endParaRPr lang="ru-RU"/>
        </a:p>
      </dgm:t>
    </dgm:pt>
    <dgm:pt modelId="{411B48DC-95BE-4AB5-9BF2-870809BD2DAC}" type="pres">
      <dgm:prSet presAssocID="{74A1AF7D-290B-473A-8AB5-4190F730C4C4}" presName="level3hierChild" presStyleCnt="0"/>
      <dgm:spPr/>
    </dgm:pt>
    <dgm:pt modelId="{872AE74A-43DE-4183-9165-686BA1377C96}" type="pres">
      <dgm:prSet presAssocID="{06E07EAF-FC10-48E8-8FEE-E230BEF652BF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A928130F-DF31-48B9-9D16-0D979B20AB07}" type="pres">
      <dgm:prSet presAssocID="{06E07EAF-FC10-48E8-8FEE-E230BEF652BF}" presName="connTx" presStyleLbl="parChTrans1D2" presStyleIdx="2" presStyleCnt="3"/>
      <dgm:spPr/>
      <dgm:t>
        <a:bodyPr/>
        <a:lstStyle/>
        <a:p>
          <a:endParaRPr lang="ru-RU"/>
        </a:p>
      </dgm:t>
    </dgm:pt>
    <dgm:pt modelId="{AF55F95C-C471-42DA-A340-0F8099BC9018}" type="pres">
      <dgm:prSet presAssocID="{600A99AA-5A58-4D2B-8320-99D5FDC63F6A}" presName="root2" presStyleCnt="0"/>
      <dgm:spPr/>
    </dgm:pt>
    <dgm:pt modelId="{517F572E-EDFD-4E97-B1AC-2CA6F2610123}" type="pres">
      <dgm:prSet presAssocID="{600A99AA-5A58-4D2B-8320-99D5FDC63F6A}" presName="LevelTwoTextNode" presStyleLbl="node2" presStyleIdx="2" presStyleCnt="3" custScaleX="106815" custScaleY="140141">
        <dgm:presLayoutVars>
          <dgm:chPref val="3"/>
        </dgm:presLayoutVars>
      </dgm:prSet>
      <dgm:spPr>
        <a:prstGeom prst="flowChartTerminator">
          <a:avLst/>
        </a:prstGeom>
      </dgm:spPr>
      <dgm:t>
        <a:bodyPr/>
        <a:lstStyle/>
        <a:p>
          <a:endParaRPr lang="ru-RU"/>
        </a:p>
      </dgm:t>
    </dgm:pt>
    <dgm:pt modelId="{878FF805-7FC9-4271-A92E-AD4419F295AC}" type="pres">
      <dgm:prSet presAssocID="{600A99AA-5A58-4D2B-8320-99D5FDC63F6A}" presName="level3hierChild" presStyleCnt="0"/>
      <dgm:spPr/>
    </dgm:pt>
  </dgm:ptLst>
  <dgm:cxnLst>
    <dgm:cxn modelId="{601A4097-366B-4522-858A-71F83F40793A}" type="presOf" srcId="{81E4CE10-2813-4126-AF74-7247B1CBB5D2}" destId="{674391F1-C128-42B3-B1BA-54952245057C}" srcOrd="0" destOrd="0" presId="urn:microsoft.com/office/officeart/2008/layout/HorizontalMultiLevelHierarchy"/>
    <dgm:cxn modelId="{293A9208-71E9-4654-9C0F-5C682B7B72F4}" type="presOf" srcId="{CB76A742-99F6-4507-B415-5FA369CBDEE6}" destId="{78C8E87B-E762-44FA-A262-071F8C5BF5B8}" srcOrd="0" destOrd="0" presId="urn:microsoft.com/office/officeart/2008/layout/HorizontalMultiLevelHierarchy"/>
    <dgm:cxn modelId="{DB68FFDD-DA0F-4416-B44D-574C2DF24EDA}" srcId="{6C1D3CFB-BE86-414A-A29D-8199A9BF4CB3}" destId="{74A1AF7D-290B-473A-8AB5-4190F730C4C4}" srcOrd="1" destOrd="0" parTransId="{944F3855-1F87-4036-A455-D2F2B67926C2}" sibTransId="{F445BEC5-F646-430C-906E-78235809F3BB}"/>
    <dgm:cxn modelId="{DC0ACA9E-3B7B-4E55-BE34-F2DDD91574BE}" srcId="{6C1D3CFB-BE86-414A-A29D-8199A9BF4CB3}" destId="{600A99AA-5A58-4D2B-8320-99D5FDC63F6A}" srcOrd="2" destOrd="0" parTransId="{06E07EAF-FC10-48E8-8FEE-E230BEF652BF}" sibTransId="{3B4952AA-61AF-4982-AF46-F33E4029C26B}"/>
    <dgm:cxn modelId="{F100015E-0192-4858-8FC5-28B11151B6F7}" type="presOf" srcId="{600A99AA-5A58-4D2B-8320-99D5FDC63F6A}" destId="{517F572E-EDFD-4E97-B1AC-2CA6F2610123}" srcOrd="0" destOrd="0" presId="urn:microsoft.com/office/officeart/2008/layout/HorizontalMultiLevelHierarchy"/>
    <dgm:cxn modelId="{061334AF-6904-4278-9957-47850014AD53}" type="presOf" srcId="{81E4CE10-2813-4126-AF74-7247B1CBB5D2}" destId="{1060C3DE-A088-4C32-9228-FEC68D27AD5C}" srcOrd="1" destOrd="0" presId="urn:microsoft.com/office/officeart/2008/layout/HorizontalMultiLevelHierarchy"/>
    <dgm:cxn modelId="{52EFF9D8-9A69-401C-9208-D736B85DD909}" type="presOf" srcId="{06E07EAF-FC10-48E8-8FEE-E230BEF652BF}" destId="{A928130F-DF31-48B9-9D16-0D979B20AB07}" srcOrd="1" destOrd="0" presId="urn:microsoft.com/office/officeart/2008/layout/HorizontalMultiLevelHierarchy"/>
    <dgm:cxn modelId="{BC3535D4-3B94-4AFC-BF17-AC8CE2A588FC}" type="presOf" srcId="{6C1D3CFB-BE86-414A-A29D-8199A9BF4CB3}" destId="{8C7E8012-B025-4FDB-A27F-5CB26B50BC1F}" srcOrd="0" destOrd="0" presId="urn:microsoft.com/office/officeart/2008/layout/HorizontalMultiLevelHierarchy"/>
    <dgm:cxn modelId="{48C28EED-1865-4197-BE78-66FDDFA977B7}" type="presOf" srcId="{944F3855-1F87-4036-A455-D2F2B67926C2}" destId="{4D4EA756-0A19-4FA0-A725-7CB6980C9AA3}" srcOrd="1" destOrd="0" presId="urn:microsoft.com/office/officeart/2008/layout/HorizontalMultiLevelHierarchy"/>
    <dgm:cxn modelId="{5D081D98-4A9E-404A-87E8-2B1DDA00BAE4}" srcId="{6C1D3CFB-BE86-414A-A29D-8199A9BF4CB3}" destId="{CB76A742-99F6-4507-B415-5FA369CBDEE6}" srcOrd="0" destOrd="0" parTransId="{81E4CE10-2813-4126-AF74-7247B1CBB5D2}" sibTransId="{9336848A-B9BE-48AC-A504-EDE34C68C4E7}"/>
    <dgm:cxn modelId="{A63A1FC8-5FC7-4A15-80AF-3EC21A26EC7D}" type="presOf" srcId="{06E07EAF-FC10-48E8-8FEE-E230BEF652BF}" destId="{872AE74A-43DE-4183-9165-686BA1377C96}" srcOrd="0" destOrd="0" presId="urn:microsoft.com/office/officeart/2008/layout/HorizontalMultiLevelHierarchy"/>
    <dgm:cxn modelId="{29142A3F-773D-43F3-BB41-8B2B272C5EAD}" type="presOf" srcId="{944F3855-1F87-4036-A455-D2F2B67926C2}" destId="{6AA00866-E688-42BB-B37F-1542868BBA38}" srcOrd="0" destOrd="0" presId="urn:microsoft.com/office/officeart/2008/layout/HorizontalMultiLevelHierarchy"/>
    <dgm:cxn modelId="{0F0461CA-390E-471E-A8E3-F04097B5A426}" type="presOf" srcId="{B515C7AE-C1A7-42C2-A3BD-9A233CA0750F}" destId="{185B8CAE-D8B9-4F43-80E6-7B6D93DF8EEA}" srcOrd="0" destOrd="0" presId="urn:microsoft.com/office/officeart/2008/layout/HorizontalMultiLevelHierarchy"/>
    <dgm:cxn modelId="{1AFF50C9-32D2-40AC-A802-C130828037F4}" srcId="{B515C7AE-C1A7-42C2-A3BD-9A233CA0750F}" destId="{6C1D3CFB-BE86-414A-A29D-8199A9BF4CB3}" srcOrd="0" destOrd="0" parTransId="{CE509423-CF3F-4E2A-A4D0-64C87C617F20}" sibTransId="{96F275D9-BF32-464A-A1A9-6E784F74BCBE}"/>
    <dgm:cxn modelId="{30A33181-E3BB-4648-9B43-9286A75E4C78}" type="presOf" srcId="{74A1AF7D-290B-473A-8AB5-4190F730C4C4}" destId="{60A333B5-8008-41C1-9E41-23B0B8BE249D}" srcOrd="0" destOrd="0" presId="urn:microsoft.com/office/officeart/2008/layout/HorizontalMultiLevelHierarchy"/>
    <dgm:cxn modelId="{4D3CF4B1-A2E8-4305-AB19-CE3366B103E9}" type="presParOf" srcId="{185B8CAE-D8B9-4F43-80E6-7B6D93DF8EEA}" destId="{921DC123-6D82-4DB4-9353-28C76416F3C6}" srcOrd="0" destOrd="0" presId="urn:microsoft.com/office/officeart/2008/layout/HorizontalMultiLevelHierarchy"/>
    <dgm:cxn modelId="{22A4DF00-94A3-40BE-814B-5B0910B10766}" type="presParOf" srcId="{921DC123-6D82-4DB4-9353-28C76416F3C6}" destId="{8C7E8012-B025-4FDB-A27F-5CB26B50BC1F}" srcOrd="0" destOrd="0" presId="urn:microsoft.com/office/officeart/2008/layout/HorizontalMultiLevelHierarchy"/>
    <dgm:cxn modelId="{1247E8E7-1AE0-4244-A02F-D72F522F2290}" type="presParOf" srcId="{921DC123-6D82-4DB4-9353-28C76416F3C6}" destId="{9A6FE81E-9B73-47C6-98F9-C7FE8E12BB39}" srcOrd="1" destOrd="0" presId="urn:microsoft.com/office/officeart/2008/layout/HorizontalMultiLevelHierarchy"/>
    <dgm:cxn modelId="{AAC89B64-2A96-47E5-A69E-E6BE77A635B5}" type="presParOf" srcId="{9A6FE81E-9B73-47C6-98F9-C7FE8E12BB39}" destId="{674391F1-C128-42B3-B1BA-54952245057C}" srcOrd="0" destOrd="0" presId="urn:microsoft.com/office/officeart/2008/layout/HorizontalMultiLevelHierarchy"/>
    <dgm:cxn modelId="{82628534-A6AC-40BD-94A1-5B0271B9C8FE}" type="presParOf" srcId="{674391F1-C128-42B3-B1BA-54952245057C}" destId="{1060C3DE-A088-4C32-9228-FEC68D27AD5C}" srcOrd="0" destOrd="0" presId="urn:microsoft.com/office/officeart/2008/layout/HorizontalMultiLevelHierarchy"/>
    <dgm:cxn modelId="{7227BD15-D317-4EF7-B028-93C519986856}" type="presParOf" srcId="{9A6FE81E-9B73-47C6-98F9-C7FE8E12BB39}" destId="{0EF46F33-9DCB-4363-A256-54D2C0887B67}" srcOrd="1" destOrd="0" presId="urn:microsoft.com/office/officeart/2008/layout/HorizontalMultiLevelHierarchy"/>
    <dgm:cxn modelId="{2DA4FF96-E517-4B56-88EF-3EC4E7F8C6E8}" type="presParOf" srcId="{0EF46F33-9DCB-4363-A256-54D2C0887B67}" destId="{78C8E87B-E762-44FA-A262-071F8C5BF5B8}" srcOrd="0" destOrd="0" presId="urn:microsoft.com/office/officeart/2008/layout/HorizontalMultiLevelHierarchy"/>
    <dgm:cxn modelId="{5A9520FD-B17E-4D62-BB81-9CB74CB09A85}" type="presParOf" srcId="{0EF46F33-9DCB-4363-A256-54D2C0887B67}" destId="{8987515E-C9D6-437F-B51A-4C7195C67FB9}" srcOrd="1" destOrd="0" presId="urn:microsoft.com/office/officeart/2008/layout/HorizontalMultiLevelHierarchy"/>
    <dgm:cxn modelId="{3A075559-5BA9-4635-9E38-5C5EEC21AB10}" type="presParOf" srcId="{9A6FE81E-9B73-47C6-98F9-C7FE8E12BB39}" destId="{6AA00866-E688-42BB-B37F-1542868BBA38}" srcOrd="2" destOrd="0" presId="urn:microsoft.com/office/officeart/2008/layout/HorizontalMultiLevelHierarchy"/>
    <dgm:cxn modelId="{A5EA1545-81DA-4376-BB5A-168B40EBD2D2}" type="presParOf" srcId="{6AA00866-E688-42BB-B37F-1542868BBA38}" destId="{4D4EA756-0A19-4FA0-A725-7CB6980C9AA3}" srcOrd="0" destOrd="0" presId="urn:microsoft.com/office/officeart/2008/layout/HorizontalMultiLevelHierarchy"/>
    <dgm:cxn modelId="{A7BF792B-24E0-42E5-9A09-96F3B3293A80}" type="presParOf" srcId="{9A6FE81E-9B73-47C6-98F9-C7FE8E12BB39}" destId="{7131BED0-AD55-46EB-9FDF-5088FB52394E}" srcOrd="3" destOrd="0" presId="urn:microsoft.com/office/officeart/2008/layout/HorizontalMultiLevelHierarchy"/>
    <dgm:cxn modelId="{67ADF273-3432-485E-A413-70CB1AA62CDA}" type="presParOf" srcId="{7131BED0-AD55-46EB-9FDF-5088FB52394E}" destId="{60A333B5-8008-41C1-9E41-23B0B8BE249D}" srcOrd="0" destOrd="0" presId="urn:microsoft.com/office/officeart/2008/layout/HorizontalMultiLevelHierarchy"/>
    <dgm:cxn modelId="{B660F4EF-CCE9-445F-AA0E-CF34B8A78BDD}" type="presParOf" srcId="{7131BED0-AD55-46EB-9FDF-5088FB52394E}" destId="{411B48DC-95BE-4AB5-9BF2-870809BD2DAC}" srcOrd="1" destOrd="0" presId="urn:microsoft.com/office/officeart/2008/layout/HorizontalMultiLevelHierarchy"/>
    <dgm:cxn modelId="{D26E41DD-F4C7-40FC-8E5C-B16D7618D4CE}" type="presParOf" srcId="{9A6FE81E-9B73-47C6-98F9-C7FE8E12BB39}" destId="{872AE74A-43DE-4183-9165-686BA1377C96}" srcOrd="4" destOrd="0" presId="urn:microsoft.com/office/officeart/2008/layout/HorizontalMultiLevelHierarchy"/>
    <dgm:cxn modelId="{93619A8F-CEC8-4245-8DE7-C343DCC68CAD}" type="presParOf" srcId="{872AE74A-43DE-4183-9165-686BA1377C96}" destId="{A928130F-DF31-48B9-9D16-0D979B20AB07}" srcOrd="0" destOrd="0" presId="urn:microsoft.com/office/officeart/2008/layout/HorizontalMultiLevelHierarchy"/>
    <dgm:cxn modelId="{F613940E-34C2-4AAE-9511-A3FB37372BCC}" type="presParOf" srcId="{9A6FE81E-9B73-47C6-98F9-C7FE8E12BB39}" destId="{AF55F95C-C471-42DA-A340-0F8099BC9018}" srcOrd="5" destOrd="0" presId="urn:microsoft.com/office/officeart/2008/layout/HorizontalMultiLevelHierarchy"/>
    <dgm:cxn modelId="{C9237D44-94D2-49E0-98E1-5B32DC2D9C14}" type="presParOf" srcId="{AF55F95C-C471-42DA-A340-0F8099BC9018}" destId="{517F572E-EDFD-4E97-B1AC-2CA6F2610123}" srcOrd="0" destOrd="0" presId="urn:microsoft.com/office/officeart/2008/layout/HorizontalMultiLevelHierarchy"/>
    <dgm:cxn modelId="{860CC3CC-EFAF-4731-A478-FB0E04E3B510}" type="presParOf" srcId="{AF55F95C-C471-42DA-A340-0F8099BC9018}" destId="{878FF805-7FC9-4271-A92E-AD4419F295AC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7AC5CF-FFD7-49B9-A234-CAF4877F9DE0}">
      <dsp:nvSpPr>
        <dsp:cNvPr id="0" name=""/>
        <dsp:cNvSpPr/>
      </dsp:nvSpPr>
      <dsp:spPr>
        <a:xfrm>
          <a:off x="34214" y="1465076"/>
          <a:ext cx="3206577" cy="160328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satMod val="103000"/>
                <a:lumMod val="102000"/>
                <a:tint val="94000"/>
              </a:schemeClr>
            </a:gs>
            <a:gs pos="50000">
              <a:schemeClr val="accent6">
                <a:satMod val="110000"/>
                <a:lumMod val="100000"/>
                <a:shade val="100000"/>
              </a:schemeClr>
            </a:gs>
            <a:gs pos="100000">
              <a:schemeClr val="accent6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noFill/>
          <a:prstDash val="solid"/>
          <a:miter lim="800000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latin typeface="KZ Cooper" panose="02000503000000020004" pitchFamily="2" charset="0"/>
            </a:rPr>
            <a:t>Приёмы</a:t>
          </a:r>
          <a:endParaRPr lang="ru-RU" sz="3600" kern="1200" dirty="0">
            <a:latin typeface="KZ Cooper" panose="02000503000000020004" pitchFamily="2" charset="0"/>
          </a:endParaRPr>
        </a:p>
      </dsp:txBody>
      <dsp:txXfrm>
        <a:off x="81173" y="1512035"/>
        <a:ext cx="3112659" cy="1509370"/>
      </dsp:txXfrm>
    </dsp:sp>
    <dsp:sp modelId="{F2967A91-3A7E-4F3E-80AB-760B15C92896}">
      <dsp:nvSpPr>
        <dsp:cNvPr id="0" name=""/>
        <dsp:cNvSpPr/>
      </dsp:nvSpPr>
      <dsp:spPr>
        <a:xfrm rot="18991190">
          <a:off x="3002409" y="1637081"/>
          <a:ext cx="1737557" cy="63658"/>
        </a:xfrm>
        <a:custGeom>
          <a:avLst/>
          <a:gdLst/>
          <a:ahLst/>
          <a:cxnLst/>
          <a:rect l="0" t="0" r="0" b="0"/>
          <a:pathLst>
            <a:path>
              <a:moveTo>
                <a:pt x="0" y="31829"/>
              </a:moveTo>
              <a:lnTo>
                <a:pt x="1737557" y="31829"/>
              </a:lnTo>
            </a:path>
          </a:pathLst>
        </a:custGeom>
        <a:noFill/>
        <a:ln w="28575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0">
          <a:schemeClr val="accent6"/>
        </a:fillRef>
        <a:effectRef idx="0">
          <a:schemeClr val="accent6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3827749" y="1625471"/>
        <a:ext cx="86877" cy="86877"/>
      </dsp:txXfrm>
    </dsp:sp>
    <dsp:sp modelId="{E62CCDC3-86F5-46D5-BB20-592D92224F3D}">
      <dsp:nvSpPr>
        <dsp:cNvPr id="0" name=""/>
        <dsp:cNvSpPr/>
      </dsp:nvSpPr>
      <dsp:spPr>
        <a:xfrm>
          <a:off x="4501585" y="0"/>
          <a:ext cx="3570363" cy="2142201"/>
        </a:xfrm>
        <a:prstGeom prst="ellipse">
          <a:avLst/>
        </a:prstGeom>
        <a:gradFill rotWithShape="1">
          <a:gsLst>
            <a:gs pos="0">
              <a:schemeClr val="accent4">
                <a:satMod val="103000"/>
                <a:lumMod val="102000"/>
                <a:tint val="94000"/>
              </a:schemeClr>
            </a:gs>
            <a:gs pos="50000">
              <a:schemeClr val="accent4">
                <a:satMod val="110000"/>
                <a:lumMod val="100000"/>
                <a:shade val="100000"/>
              </a:schemeClr>
            </a:gs>
            <a:gs pos="100000">
              <a:schemeClr val="accent4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noFill/>
          <a:prstDash val="solid"/>
          <a:miter lim="800000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KZ Cooper" panose="02000503000000020004" pitchFamily="2" charset="0"/>
              <a:cs typeface="Arial" panose="020B0604020202020204" pitchFamily="34" charset="0"/>
            </a:rPr>
            <a:t>Использование ярких деталей и подробностей.</a:t>
          </a:r>
          <a:endParaRPr lang="ru-RU" sz="2000" b="0" i="0" kern="1200" dirty="0">
            <a:solidFill>
              <a:schemeClr val="tx1">
                <a:lumMod val="95000"/>
                <a:lumOff val="5000"/>
              </a:schemeClr>
            </a:solidFill>
            <a:latin typeface="KZ Cooper" panose="02000503000000020004" pitchFamily="2" charset="0"/>
            <a:cs typeface="Arial" panose="020B0604020202020204" pitchFamily="34" charset="0"/>
          </a:endParaRPr>
        </a:p>
      </dsp:txBody>
      <dsp:txXfrm>
        <a:off x="5024453" y="313718"/>
        <a:ext cx="2524627" cy="1514765"/>
      </dsp:txXfrm>
    </dsp:sp>
    <dsp:sp modelId="{4AEA251C-F0E3-4C8F-A435-31209647D44E}">
      <dsp:nvSpPr>
        <dsp:cNvPr id="0" name=""/>
        <dsp:cNvSpPr/>
      </dsp:nvSpPr>
      <dsp:spPr>
        <a:xfrm rot="2623764">
          <a:off x="3000901" y="2832701"/>
          <a:ext cx="1729640" cy="63658"/>
        </a:xfrm>
        <a:custGeom>
          <a:avLst/>
          <a:gdLst/>
          <a:ahLst/>
          <a:cxnLst/>
          <a:rect l="0" t="0" r="0" b="0"/>
          <a:pathLst>
            <a:path>
              <a:moveTo>
                <a:pt x="0" y="31829"/>
              </a:moveTo>
              <a:lnTo>
                <a:pt x="1729640" y="31829"/>
              </a:lnTo>
            </a:path>
          </a:pathLst>
        </a:custGeom>
        <a:noFill/>
        <a:ln w="28575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0">
          <a:schemeClr val="accent6"/>
        </a:fillRef>
        <a:effectRef idx="0">
          <a:schemeClr val="accent6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3822480" y="2821289"/>
        <a:ext cx="86482" cy="86482"/>
      </dsp:txXfrm>
    </dsp:sp>
    <dsp:sp modelId="{652FDD58-8436-4F8C-B684-26C5774682E7}">
      <dsp:nvSpPr>
        <dsp:cNvPr id="0" name=""/>
        <dsp:cNvSpPr/>
      </dsp:nvSpPr>
      <dsp:spPr>
        <a:xfrm>
          <a:off x="4490651" y="2391239"/>
          <a:ext cx="3570363" cy="2142201"/>
        </a:xfrm>
        <a:prstGeom prst="ellipse">
          <a:avLst/>
        </a:prstGeom>
        <a:gradFill rotWithShape="1">
          <a:gsLst>
            <a:gs pos="0">
              <a:schemeClr val="accent4">
                <a:satMod val="103000"/>
                <a:lumMod val="102000"/>
                <a:tint val="94000"/>
              </a:schemeClr>
            </a:gs>
            <a:gs pos="50000">
              <a:schemeClr val="accent4">
                <a:satMod val="110000"/>
                <a:lumMod val="100000"/>
                <a:shade val="100000"/>
              </a:schemeClr>
            </a:gs>
            <a:gs pos="100000">
              <a:schemeClr val="accent4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noFill/>
          <a:prstDash val="solid"/>
          <a:miter lim="800000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0" i="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KZ Cooper" panose="02000503000000020004" pitchFamily="2" charset="0"/>
              <a:cs typeface="Arial" panose="020B0604020202020204" pitchFamily="34" charset="0"/>
            </a:rPr>
            <a:t>Введение в репортаж коротких диалогов, небольших интервью, реплик</a:t>
          </a:r>
          <a:endParaRPr lang="ru-RU" sz="1700" b="0" i="0" kern="1200" dirty="0">
            <a:solidFill>
              <a:schemeClr val="tx1">
                <a:lumMod val="95000"/>
                <a:lumOff val="5000"/>
              </a:schemeClr>
            </a:solidFill>
            <a:latin typeface="KZ Cooper" panose="02000503000000020004" pitchFamily="2" charset="0"/>
            <a:cs typeface="Arial" panose="020B0604020202020204" pitchFamily="34" charset="0"/>
          </a:endParaRPr>
        </a:p>
      </dsp:txBody>
      <dsp:txXfrm>
        <a:off x="5013519" y="2704957"/>
        <a:ext cx="2524627" cy="151476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9DFB93-E114-444C-89A3-1B3F4EBD2AB6}">
      <dsp:nvSpPr>
        <dsp:cNvPr id="0" name=""/>
        <dsp:cNvSpPr/>
      </dsp:nvSpPr>
      <dsp:spPr>
        <a:xfrm>
          <a:off x="4880080" y="1212280"/>
          <a:ext cx="3784733" cy="5767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7783"/>
              </a:lnTo>
              <a:lnTo>
                <a:pt x="3784733" y="357783"/>
              </a:lnTo>
              <a:lnTo>
                <a:pt x="3784733" y="576788"/>
              </a:lnTo>
            </a:path>
          </a:pathLst>
        </a:custGeom>
        <a:noFill/>
        <a:ln w="28575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4BD355-254D-4E83-83BB-76C87B632CD0}">
      <dsp:nvSpPr>
        <dsp:cNvPr id="0" name=""/>
        <dsp:cNvSpPr/>
      </dsp:nvSpPr>
      <dsp:spPr>
        <a:xfrm>
          <a:off x="4880080" y="1212280"/>
          <a:ext cx="1260951" cy="5767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7783"/>
              </a:lnTo>
              <a:lnTo>
                <a:pt x="1260951" y="357783"/>
              </a:lnTo>
              <a:lnTo>
                <a:pt x="1260951" y="576788"/>
              </a:lnTo>
            </a:path>
          </a:pathLst>
        </a:custGeom>
        <a:noFill/>
        <a:ln w="28575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FF2BA5-FB0D-4A4E-B574-73AE1A1B2B48}">
      <dsp:nvSpPr>
        <dsp:cNvPr id="0" name=""/>
        <dsp:cNvSpPr/>
      </dsp:nvSpPr>
      <dsp:spPr>
        <a:xfrm>
          <a:off x="3553937" y="1212280"/>
          <a:ext cx="1326142" cy="576788"/>
        </a:xfrm>
        <a:custGeom>
          <a:avLst/>
          <a:gdLst/>
          <a:ahLst/>
          <a:cxnLst/>
          <a:rect l="0" t="0" r="0" b="0"/>
          <a:pathLst>
            <a:path>
              <a:moveTo>
                <a:pt x="1326142" y="0"/>
              </a:moveTo>
              <a:lnTo>
                <a:pt x="1326142" y="357783"/>
              </a:lnTo>
              <a:lnTo>
                <a:pt x="0" y="357783"/>
              </a:lnTo>
              <a:lnTo>
                <a:pt x="0" y="576788"/>
              </a:lnTo>
            </a:path>
          </a:pathLst>
        </a:custGeom>
        <a:noFill/>
        <a:ln w="28575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0">
          <a:schemeClr val="accent6"/>
        </a:fillRef>
        <a:effectRef idx="0">
          <a:schemeClr val="accent6"/>
        </a:effectRef>
        <a:fontRef idx="minor">
          <a:schemeClr val="tx1"/>
        </a:fontRef>
      </dsp:style>
    </dsp:sp>
    <dsp:sp modelId="{615C9257-7B27-4E74-9893-2ED3790625C8}">
      <dsp:nvSpPr>
        <dsp:cNvPr id="0" name=""/>
        <dsp:cNvSpPr/>
      </dsp:nvSpPr>
      <dsp:spPr>
        <a:xfrm>
          <a:off x="1005169" y="1212280"/>
          <a:ext cx="3874911" cy="576788"/>
        </a:xfrm>
        <a:custGeom>
          <a:avLst/>
          <a:gdLst/>
          <a:ahLst/>
          <a:cxnLst/>
          <a:rect l="0" t="0" r="0" b="0"/>
          <a:pathLst>
            <a:path>
              <a:moveTo>
                <a:pt x="3874911" y="0"/>
              </a:moveTo>
              <a:lnTo>
                <a:pt x="3874911" y="357783"/>
              </a:lnTo>
              <a:lnTo>
                <a:pt x="0" y="357783"/>
              </a:lnTo>
              <a:lnTo>
                <a:pt x="0" y="576788"/>
              </a:lnTo>
            </a:path>
          </a:pathLst>
        </a:custGeom>
        <a:noFill/>
        <a:ln w="28575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0">
          <a:schemeClr val="accent6"/>
        </a:fillRef>
        <a:effectRef idx="0">
          <a:schemeClr val="accent6"/>
        </a:effectRef>
        <a:fontRef idx="minor">
          <a:schemeClr val="tx1"/>
        </a:fontRef>
      </dsp:style>
    </dsp:sp>
    <dsp:sp modelId="{8AFC4F5D-5995-4AB3-A28F-B12345B817DC}">
      <dsp:nvSpPr>
        <dsp:cNvPr id="0" name=""/>
        <dsp:cNvSpPr/>
      </dsp:nvSpPr>
      <dsp:spPr>
        <a:xfrm>
          <a:off x="2886418" y="0"/>
          <a:ext cx="3987323" cy="1212280"/>
        </a:xfrm>
        <a:prstGeom prst="flowChartPreparation">
          <a:avLst/>
        </a:prstGeom>
        <a:solidFill>
          <a:schemeClr val="accent1">
            <a:lumMod val="75000"/>
          </a:schemeClr>
        </a:solidFill>
        <a:ln w="6350" cap="flat" cmpd="sng" algn="ctr">
          <a:noFill/>
          <a:prstDash val="solid"/>
          <a:miter lim="800000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latin typeface="KZ Cooper" panose="02000503000000020004" pitchFamily="2" charset="0"/>
            </a:rPr>
            <a:t>Приёмы</a:t>
          </a:r>
          <a:endParaRPr lang="ru-RU" sz="3600" kern="1200" dirty="0">
            <a:latin typeface="KZ Cooper" panose="02000503000000020004" pitchFamily="2" charset="0"/>
          </a:endParaRPr>
        </a:p>
      </dsp:txBody>
      <dsp:txXfrm>
        <a:off x="3683883" y="0"/>
        <a:ext cx="2392393" cy="1212280"/>
      </dsp:txXfrm>
    </dsp:sp>
    <dsp:sp modelId="{749751DC-49E5-4253-BF15-2604CDE29F54}">
      <dsp:nvSpPr>
        <dsp:cNvPr id="0" name=""/>
        <dsp:cNvSpPr/>
      </dsp:nvSpPr>
      <dsp:spPr>
        <a:xfrm>
          <a:off x="610" y="1789069"/>
          <a:ext cx="2009117" cy="2519995"/>
        </a:xfrm>
        <a:prstGeom prst="roundRect">
          <a:avLst/>
        </a:prstGeom>
        <a:solidFill>
          <a:srgbClr val="FF6600"/>
        </a:solidFill>
        <a:ln w="6350" cap="flat" cmpd="sng" algn="ctr">
          <a:noFill/>
          <a:prstDash val="solid"/>
          <a:miter lim="800000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tx1">
                  <a:lumMod val="95000"/>
                  <a:lumOff val="5000"/>
                </a:schemeClr>
              </a:solidFill>
              <a:effectLst/>
              <a:latin typeface="KZ Cooper" panose="02000503000000020004" pitchFamily="2" charset="0"/>
              <a:ea typeface="Calibri" panose="020F0502020204030204" pitchFamily="34" charset="0"/>
              <a:cs typeface="Times New Roman" panose="02020603050405020304" pitchFamily="18" charset="0"/>
            </a:rPr>
            <a:t>Смена точки зрения (перспективы)</a:t>
          </a:r>
          <a:endParaRPr lang="ru-RU" sz="2400" b="0" i="0" kern="1200" dirty="0">
            <a:solidFill>
              <a:schemeClr val="tx1">
                <a:lumMod val="95000"/>
                <a:lumOff val="5000"/>
              </a:schemeClr>
            </a:solidFill>
            <a:latin typeface="KZ Cooper" panose="02000503000000020004" pitchFamily="2" charset="0"/>
            <a:cs typeface="Arial" panose="020B0604020202020204" pitchFamily="34" charset="0"/>
          </a:endParaRPr>
        </a:p>
      </dsp:txBody>
      <dsp:txXfrm>
        <a:off x="98687" y="1887146"/>
        <a:ext cx="1812963" cy="2323841"/>
      </dsp:txXfrm>
    </dsp:sp>
    <dsp:sp modelId="{8A7DF318-76BD-4121-AE51-9255E3E96509}">
      <dsp:nvSpPr>
        <dsp:cNvPr id="0" name=""/>
        <dsp:cNvSpPr/>
      </dsp:nvSpPr>
      <dsp:spPr>
        <a:xfrm>
          <a:off x="2447739" y="1789069"/>
          <a:ext cx="2212396" cy="2519995"/>
        </a:xfrm>
        <a:prstGeom prst="roundRect">
          <a:avLst/>
        </a:prstGeom>
        <a:solidFill>
          <a:srgbClr val="FF6600"/>
        </a:solidFill>
        <a:ln w="6350" cap="flat" cmpd="sng" algn="ctr">
          <a:noFill/>
          <a:prstDash val="solid"/>
          <a:miter lim="800000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0" kern="1200" dirty="0" smtClean="0">
              <a:solidFill>
                <a:schemeClr val="tx1">
                  <a:lumMod val="95000"/>
                  <a:lumOff val="5000"/>
                </a:schemeClr>
              </a:solidFill>
              <a:effectLst/>
              <a:latin typeface="KZ Cooper" panose="02000503000000020004" pitchFamily="2" charset="0"/>
              <a:ea typeface="Calibri" panose="020F0502020204030204" pitchFamily="34" charset="0"/>
              <a:cs typeface="Times New Roman" panose="02020603050405020304" pitchFamily="18" charset="0"/>
            </a:rPr>
            <a:t>Чередование действий и объясняю-щей их информации</a:t>
          </a:r>
          <a:endParaRPr lang="ru-RU" sz="2100" b="0" kern="1200" dirty="0">
            <a:solidFill>
              <a:schemeClr val="tx1">
                <a:lumMod val="95000"/>
                <a:lumOff val="5000"/>
              </a:schemeClr>
            </a:solidFill>
            <a:effectLst/>
            <a:latin typeface="KZ Cooper" panose="02000503000000020004" pitchFamily="2" charset="0"/>
            <a:ea typeface="Calibri" panose="020F0502020204030204" pitchFamily="34" charset="0"/>
            <a:cs typeface="Times New Roman" panose="02020603050405020304" pitchFamily="18" charset="0"/>
          </a:endParaRPr>
        </a:p>
      </dsp:txBody>
      <dsp:txXfrm>
        <a:off x="2555739" y="1897069"/>
        <a:ext cx="1996396" cy="2303995"/>
      </dsp:txXfrm>
    </dsp:sp>
    <dsp:sp modelId="{228AD687-4632-484D-A5C3-8FA74188252C}">
      <dsp:nvSpPr>
        <dsp:cNvPr id="0" name=""/>
        <dsp:cNvSpPr/>
      </dsp:nvSpPr>
      <dsp:spPr>
        <a:xfrm>
          <a:off x="5098147" y="1789069"/>
          <a:ext cx="2085769" cy="2519995"/>
        </a:xfrm>
        <a:prstGeom prst="roundRect">
          <a:avLst/>
        </a:prstGeom>
        <a:solidFill>
          <a:srgbClr val="FF6600"/>
        </a:solidFill>
        <a:ln w="12700" cap="flat" cmpd="sng" algn="ctr">
          <a:noFill/>
          <a:prstDash val="solid"/>
          <a:miter lim="800000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KZ Cooper" panose="02000503000000020004" pitchFamily="2" charset="0"/>
            </a:rPr>
            <a:t>Смена планов</a:t>
          </a:r>
          <a:endParaRPr lang="ru-RU" sz="3600" b="0" kern="1200" dirty="0">
            <a:solidFill>
              <a:schemeClr val="tx1">
                <a:lumMod val="95000"/>
                <a:lumOff val="5000"/>
              </a:schemeClr>
            </a:solidFill>
            <a:latin typeface="KZ Cooper" panose="02000503000000020004" pitchFamily="2" charset="0"/>
          </a:endParaRPr>
        </a:p>
      </dsp:txBody>
      <dsp:txXfrm>
        <a:off x="5199966" y="1890888"/>
        <a:ext cx="1882131" cy="2316357"/>
      </dsp:txXfrm>
    </dsp:sp>
    <dsp:sp modelId="{CCC96101-77AA-4F3E-9602-644FD09F5D32}">
      <dsp:nvSpPr>
        <dsp:cNvPr id="0" name=""/>
        <dsp:cNvSpPr/>
      </dsp:nvSpPr>
      <dsp:spPr>
        <a:xfrm>
          <a:off x="7621928" y="1789069"/>
          <a:ext cx="2085769" cy="2519995"/>
        </a:xfrm>
        <a:prstGeom prst="roundRect">
          <a:avLst/>
        </a:prstGeom>
        <a:solidFill>
          <a:srgbClr val="FF6600"/>
        </a:solidFill>
        <a:ln w="12700" cap="flat" cmpd="sng" algn="ctr">
          <a:noFill/>
          <a:prstDash val="solid"/>
          <a:miter lim="800000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0" kern="1200" dirty="0" smtClean="0">
              <a:solidFill>
                <a:schemeClr val="tx1">
                  <a:lumMod val="95000"/>
                  <a:lumOff val="5000"/>
                </a:schemeClr>
              </a:solidFill>
              <a:latin typeface="KZ Cooper" panose="02000503000000020004" pitchFamily="2" charset="0"/>
            </a:rPr>
            <a:t>Смена темпа речи</a:t>
          </a:r>
          <a:endParaRPr lang="ru-RU" sz="3600" b="0" kern="1200" dirty="0">
            <a:solidFill>
              <a:schemeClr val="tx1">
                <a:lumMod val="95000"/>
                <a:lumOff val="5000"/>
              </a:schemeClr>
            </a:solidFill>
            <a:latin typeface="KZ Cooper" panose="02000503000000020004" pitchFamily="2" charset="0"/>
          </a:endParaRPr>
        </a:p>
      </dsp:txBody>
      <dsp:txXfrm>
        <a:off x="7723747" y="1890888"/>
        <a:ext cx="1882131" cy="231635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2AE74A-43DE-4183-9165-686BA1377C96}">
      <dsp:nvSpPr>
        <dsp:cNvPr id="0" name=""/>
        <dsp:cNvSpPr/>
      </dsp:nvSpPr>
      <dsp:spPr>
        <a:xfrm>
          <a:off x="1258733" y="2714619"/>
          <a:ext cx="1857918" cy="16882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28959" y="0"/>
              </a:lnTo>
              <a:lnTo>
                <a:pt x="928959" y="1688281"/>
              </a:lnTo>
              <a:lnTo>
                <a:pt x="1857918" y="1688281"/>
              </a:lnTo>
            </a:path>
          </a:pathLst>
        </a:custGeom>
        <a:noFill/>
        <a:ln w="28575" cap="flat" cmpd="sng" algn="ctr">
          <a:solidFill>
            <a:srgbClr val="FF66FF"/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2124932" y="3495999"/>
        <a:ext cx="125520" cy="125520"/>
      </dsp:txXfrm>
    </dsp:sp>
    <dsp:sp modelId="{6AA00866-E688-42BB-B37F-1542868BBA38}">
      <dsp:nvSpPr>
        <dsp:cNvPr id="0" name=""/>
        <dsp:cNvSpPr/>
      </dsp:nvSpPr>
      <dsp:spPr>
        <a:xfrm>
          <a:off x="1258733" y="2663613"/>
          <a:ext cx="185791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51006"/>
              </a:moveTo>
              <a:lnTo>
                <a:pt x="928959" y="51006"/>
              </a:lnTo>
              <a:lnTo>
                <a:pt x="928959" y="45720"/>
              </a:lnTo>
              <a:lnTo>
                <a:pt x="1857918" y="45720"/>
              </a:lnTo>
            </a:path>
          </a:pathLst>
        </a:custGeom>
        <a:noFill/>
        <a:ln w="28575" cap="flat" cmpd="sng" algn="ctr">
          <a:solidFill>
            <a:srgbClr val="FF66FF"/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2141244" y="2662885"/>
        <a:ext cx="92896" cy="92896"/>
      </dsp:txXfrm>
    </dsp:sp>
    <dsp:sp modelId="{674391F1-C128-42B3-B1BA-54952245057C}">
      <dsp:nvSpPr>
        <dsp:cNvPr id="0" name=""/>
        <dsp:cNvSpPr/>
      </dsp:nvSpPr>
      <dsp:spPr>
        <a:xfrm>
          <a:off x="1258733" y="1015766"/>
          <a:ext cx="1857918" cy="1698853"/>
        </a:xfrm>
        <a:custGeom>
          <a:avLst/>
          <a:gdLst/>
          <a:ahLst/>
          <a:cxnLst/>
          <a:rect l="0" t="0" r="0" b="0"/>
          <a:pathLst>
            <a:path>
              <a:moveTo>
                <a:pt x="0" y="1698853"/>
              </a:moveTo>
              <a:lnTo>
                <a:pt x="928959" y="1698853"/>
              </a:lnTo>
              <a:lnTo>
                <a:pt x="928959" y="0"/>
              </a:lnTo>
              <a:lnTo>
                <a:pt x="1857918" y="0"/>
              </a:lnTo>
            </a:path>
          </a:pathLst>
        </a:custGeom>
        <a:noFill/>
        <a:ln w="28575" cap="flat" cmpd="sng" algn="ctr">
          <a:solidFill>
            <a:srgbClr val="FF66FF"/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2124754" y="1802254"/>
        <a:ext cx="125876" cy="125876"/>
      </dsp:txXfrm>
    </dsp:sp>
    <dsp:sp modelId="{8C7E8012-B025-4FDB-A27F-5CB26B50BC1F}">
      <dsp:nvSpPr>
        <dsp:cNvPr id="0" name=""/>
        <dsp:cNvSpPr/>
      </dsp:nvSpPr>
      <dsp:spPr>
        <a:xfrm rot="16200000">
          <a:off x="-1958077" y="2201855"/>
          <a:ext cx="5408094" cy="1025528"/>
        </a:xfrm>
        <a:prstGeom prst="flowChartTerminator">
          <a:avLst/>
        </a:prstGeom>
        <a:solidFill>
          <a:srgbClr val="FF66FF"/>
        </a:solidFill>
        <a:ln>
          <a:noFill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305" tIns="27305" rIns="27305" bIns="27305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300" kern="1200" dirty="0" smtClean="0">
              <a:solidFill>
                <a:schemeClr val="bg2">
                  <a:lumMod val="10000"/>
                </a:schemeClr>
              </a:solidFill>
              <a:latin typeface="KZ Cooper" panose="02000503000000020004" pitchFamily="2" charset="0"/>
            </a:rPr>
            <a:t>Репортаж</a:t>
          </a:r>
          <a:endParaRPr lang="ru-RU" sz="4300" kern="1200" dirty="0">
            <a:solidFill>
              <a:schemeClr val="bg2">
                <a:lumMod val="10000"/>
              </a:schemeClr>
            </a:solidFill>
            <a:latin typeface="KZ Cooper" panose="02000503000000020004" pitchFamily="2" charset="0"/>
          </a:endParaRPr>
        </a:p>
      </dsp:txBody>
      <dsp:txXfrm>
        <a:off x="-1703196" y="2352028"/>
        <a:ext cx="4898332" cy="725182"/>
      </dsp:txXfrm>
    </dsp:sp>
    <dsp:sp modelId="{78C8E87B-E762-44FA-A262-071F8C5BF5B8}">
      <dsp:nvSpPr>
        <dsp:cNvPr id="0" name=""/>
        <dsp:cNvSpPr/>
      </dsp:nvSpPr>
      <dsp:spPr>
        <a:xfrm>
          <a:off x="3116652" y="297173"/>
          <a:ext cx="3592970" cy="1437185"/>
        </a:xfrm>
        <a:prstGeom prst="flowChartTerminator">
          <a:avLst/>
        </a:prstGeom>
        <a:solidFill>
          <a:srgbClr val="92D050"/>
        </a:solidFill>
        <a:ln>
          <a:noFill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800" kern="1200" dirty="0" smtClean="0">
              <a:solidFill>
                <a:schemeClr val="tx2">
                  <a:lumMod val="50000"/>
                </a:schemeClr>
              </a:solidFill>
              <a:latin typeface="KZ Cooper" panose="02000503000000020004" pitchFamily="2" charset="0"/>
            </a:rPr>
            <a:t>Где происходит событие? </a:t>
          </a:r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800" kern="1200" dirty="0" smtClean="0">
              <a:solidFill>
                <a:schemeClr val="tx2">
                  <a:lumMod val="50000"/>
                </a:schemeClr>
              </a:solidFill>
              <a:latin typeface="KZ Cooper" panose="02000503000000020004" pitchFamily="2" charset="0"/>
            </a:rPr>
            <a:t>Кто является участником?</a:t>
          </a:r>
          <a:endParaRPr lang="ru-RU" sz="1800" kern="1200" dirty="0">
            <a:solidFill>
              <a:schemeClr val="tx2">
                <a:lumMod val="50000"/>
              </a:schemeClr>
            </a:solidFill>
            <a:latin typeface="KZ Cooper" panose="02000503000000020004" pitchFamily="2" charset="0"/>
          </a:endParaRPr>
        </a:p>
      </dsp:txBody>
      <dsp:txXfrm>
        <a:off x="3285987" y="507627"/>
        <a:ext cx="3254300" cy="1016277"/>
      </dsp:txXfrm>
    </dsp:sp>
    <dsp:sp modelId="{60A333B5-8008-41C1-9E41-23B0B8BE249D}">
      <dsp:nvSpPr>
        <dsp:cNvPr id="0" name=""/>
        <dsp:cNvSpPr/>
      </dsp:nvSpPr>
      <dsp:spPr>
        <a:xfrm>
          <a:off x="3116652" y="1990740"/>
          <a:ext cx="3592970" cy="1437185"/>
        </a:xfrm>
        <a:prstGeom prst="flowChartTerminator">
          <a:avLst/>
        </a:prstGeom>
        <a:solidFill>
          <a:srgbClr val="92D050"/>
        </a:solidFill>
        <a:ln>
          <a:noFill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800" kern="1200" dirty="0" smtClean="0">
              <a:solidFill>
                <a:schemeClr val="tx2">
                  <a:lumMod val="50000"/>
                </a:schemeClr>
              </a:solidFill>
              <a:latin typeface="KZ Cooper" panose="02000503000000020004" pitchFamily="2" charset="0"/>
            </a:rPr>
            <a:t>Как выглядит место события?</a:t>
          </a:r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800" kern="1200" dirty="0" smtClean="0">
              <a:solidFill>
                <a:schemeClr val="tx2">
                  <a:lumMod val="50000"/>
                </a:schemeClr>
              </a:solidFill>
              <a:latin typeface="KZ Cooper" panose="02000503000000020004" pitchFamily="2" charset="0"/>
            </a:rPr>
            <a:t>Описание деталей.</a:t>
          </a:r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800" kern="1200" dirty="0" smtClean="0">
              <a:solidFill>
                <a:schemeClr val="tx2">
                  <a:lumMod val="50000"/>
                </a:schemeClr>
              </a:solidFill>
              <a:latin typeface="KZ Cooper" panose="02000503000000020004" pitchFamily="2" charset="0"/>
            </a:rPr>
            <a:t>Диалоги с участниками.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 dirty="0"/>
        </a:p>
      </dsp:txBody>
      <dsp:txXfrm>
        <a:off x="3285987" y="2201194"/>
        <a:ext cx="3254300" cy="1016277"/>
      </dsp:txXfrm>
    </dsp:sp>
    <dsp:sp modelId="{517F572E-EDFD-4E97-B1AC-2CA6F2610123}">
      <dsp:nvSpPr>
        <dsp:cNvPr id="0" name=""/>
        <dsp:cNvSpPr/>
      </dsp:nvSpPr>
      <dsp:spPr>
        <a:xfrm>
          <a:off x="3116652" y="3684308"/>
          <a:ext cx="3592970" cy="1437185"/>
        </a:xfrm>
        <a:prstGeom prst="flowChartTerminator">
          <a:avLst/>
        </a:prstGeom>
        <a:solidFill>
          <a:srgbClr val="92D050"/>
        </a:solidFill>
        <a:ln>
          <a:noFill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2">
                  <a:lumMod val="50000"/>
                </a:schemeClr>
              </a:solidFill>
              <a:latin typeface="KZ Cooper" panose="02000503000000020004" pitchFamily="2" charset="0"/>
            </a:rPr>
            <a:t>Оценка события, краткий вывод</a:t>
          </a:r>
          <a:endParaRPr lang="ru-RU" sz="1800" kern="1200" dirty="0">
            <a:solidFill>
              <a:schemeClr val="tx2">
                <a:lumMod val="50000"/>
              </a:schemeClr>
            </a:solidFill>
            <a:latin typeface="KZ Cooper" panose="02000503000000020004" pitchFamily="2" charset="0"/>
          </a:endParaRPr>
        </a:p>
      </dsp:txBody>
      <dsp:txXfrm>
        <a:off x="3285987" y="3894762"/>
        <a:ext cx="3254300" cy="10162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B1BD8-8CBE-4EFB-9D9C-3ADAF129A0C7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1E289-7D1E-4D66-80D3-60051579BF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0538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B1BD8-8CBE-4EFB-9D9C-3ADAF129A0C7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1E289-7D1E-4D66-80D3-60051579BF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197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B1BD8-8CBE-4EFB-9D9C-3ADAF129A0C7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1E289-7D1E-4D66-80D3-60051579BF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283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B1BD8-8CBE-4EFB-9D9C-3ADAF129A0C7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1E289-7D1E-4D66-80D3-60051579BF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69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B1BD8-8CBE-4EFB-9D9C-3ADAF129A0C7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1E289-7D1E-4D66-80D3-60051579BF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055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B1BD8-8CBE-4EFB-9D9C-3ADAF129A0C7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1E289-7D1E-4D66-80D3-60051579BF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9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B1BD8-8CBE-4EFB-9D9C-3ADAF129A0C7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1E289-7D1E-4D66-80D3-60051579BF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2685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B1BD8-8CBE-4EFB-9D9C-3ADAF129A0C7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1E289-7D1E-4D66-80D3-60051579BF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152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B1BD8-8CBE-4EFB-9D9C-3ADAF129A0C7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1E289-7D1E-4D66-80D3-60051579BF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968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B1BD8-8CBE-4EFB-9D9C-3ADAF129A0C7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1E289-7D1E-4D66-80D3-60051579BF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234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B1BD8-8CBE-4EFB-9D9C-3ADAF129A0C7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1E289-7D1E-4D66-80D3-60051579BF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1106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4B1BD8-8CBE-4EFB-9D9C-3ADAF129A0C7}" type="datetimeFigureOut">
              <a:rPr lang="ru-RU" smtClean="0"/>
              <a:t>04.12.2018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41E289-7D1E-4D66-80D3-60051579BF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3302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87889"/>
            <a:ext cx="12191999" cy="1023966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KabelCTT Book" pitchFamily="2" charset="0"/>
              </a:rPr>
              <a:t>Муниципальное </a:t>
            </a:r>
            <a:r>
              <a:rPr lang="ru-RU" dirty="0">
                <a:latin typeface="KabelCTT Book" pitchFamily="2" charset="0"/>
              </a:rPr>
              <a:t>бюджетное дошкольное образовательное учреждение </a:t>
            </a:r>
            <a:endParaRPr lang="ru-RU" dirty="0" smtClean="0">
              <a:latin typeface="KabelCTT Book" pitchFamily="2" charset="0"/>
            </a:endParaRPr>
          </a:p>
          <a:p>
            <a:r>
              <a:rPr lang="ru-RU" dirty="0" smtClean="0">
                <a:latin typeface="KabelCTT Book" pitchFamily="2" charset="0"/>
              </a:rPr>
              <a:t>детский </a:t>
            </a:r>
            <a:r>
              <a:rPr lang="ru-RU" dirty="0">
                <a:latin typeface="KabelCTT Book" pitchFamily="2" charset="0"/>
              </a:rPr>
              <a:t>сад № 46 «Игрушка» городского округа Тольятти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98179" y="2202061"/>
            <a:ext cx="9863598" cy="11743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5400" b="1" cap="none" spc="0" dirty="0" smtClean="0">
                <a:ln w="10160">
                  <a:solidFill>
                    <a:srgbClr val="000099"/>
                  </a:solidFill>
                  <a:prstDash val="solid"/>
                </a:ln>
                <a:solidFill>
                  <a:srgbClr val="002060"/>
                </a:solidFill>
                <a:effectLst>
                  <a:glow rad="127000">
                    <a:schemeClr val="bg1"/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KabelCTT Book" pitchFamily="2" charset="0"/>
              </a:rPr>
              <a:t>Правила хорошего репортажа.</a:t>
            </a:r>
            <a:endParaRPr lang="ru-RU" sz="5400" b="1" cap="none" spc="0" dirty="0">
              <a:ln w="10160">
                <a:solidFill>
                  <a:srgbClr val="000099"/>
                </a:solidFill>
                <a:prstDash val="solid"/>
              </a:ln>
              <a:solidFill>
                <a:srgbClr val="002060"/>
              </a:solidFill>
              <a:effectLst>
                <a:glow rad="127000">
                  <a:schemeClr val="bg1"/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KabelCTT Book" pitchFamily="2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0" y="5540987"/>
            <a:ext cx="4273764" cy="639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latin typeface="KabelCTT Book" pitchFamily="2" charset="0"/>
              </a:rPr>
              <a:t>Воспитатель: Ульянова Н. А.</a:t>
            </a:r>
            <a:endParaRPr lang="ru-RU" dirty="0">
              <a:latin typeface="KabelCTT Boo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47877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54083" y="459144"/>
            <a:ext cx="672491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ln w="10160">
                  <a:solidFill>
                    <a:srgbClr val="000099"/>
                  </a:solidFill>
                  <a:prstDash val="solid"/>
                </a:ln>
                <a:solidFill>
                  <a:srgbClr val="002060"/>
                </a:solidFill>
                <a:effectLst>
                  <a:glow rad="127000">
                    <a:schemeClr val="bg1"/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KabelCTT Book" pitchFamily="2" charset="0"/>
              </a:rPr>
              <a:t>РЕПОРТАЖ КАК ИСКУССТВО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660792" y="1515143"/>
            <a:ext cx="10589963" cy="22713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Репортаж – жанр профессиональной публицистики, представляющий собой сообщение с места событий. Термин происходит от французского «</a:t>
            </a:r>
            <a:r>
              <a:rPr lang="ru-RU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reportage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», восходит к латинскому </a:t>
            </a:r>
            <a:r>
              <a:rPr lang="ru-RU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reporto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– «передавать». Особенность репортажа заключается в том, что он даёт наглядное представление о событии через непосредственное восприятие автора – очевидца или участника событий. </a:t>
            </a:r>
          </a:p>
          <a:p>
            <a:pPr>
              <a:lnSpc>
                <a:spcPct val="120000"/>
              </a:lnSpc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6510" y="3885687"/>
            <a:ext cx="3991391" cy="27596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1365" y="3495668"/>
            <a:ext cx="3947700" cy="2729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9447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61014" y="-88135"/>
            <a:ext cx="10956590" cy="1446422"/>
          </a:xfrm>
          <a:prstGeom prst="rect">
            <a:avLst/>
          </a:prstGeom>
        </p:spPr>
        <p:txBody>
          <a:bodyPr wrap="square" lIns="108000">
            <a:spAutoFit/>
          </a:bodyPr>
          <a:lstStyle/>
          <a:p>
            <a:pPr marL="285750" algn="ctr">
              <a:lnSpc>
                <a:spcPct val="115000"/>
              </a:lnSpc>
            </a:pPr>
            <a:r>
              <a:rPr lang="ru-RU" sz="4000" b="1" dirty="0">
                <a:ln w="10160">
                  <a:solidFill>
                    <a:srgbClr val="000099"/>
                  </a:solidFill>
                  <a:prstDash val="solid"/>
                </a:ln>
                <a:solidFill>
                  <a:srgbClr val="002060"/>
                </a:solidFill>
                <a:effectLst>
                  <a:glow rad="127000">
                    <a:schemeClr val="bg1"/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KabelCTT Book" pitchFamily="2" charset="0"/>
              </a:rPr>
              <a:t>Первое правило репортажа – </a:t>
            </a:r>
            <a:endParaRPr lang="ru-RU" sz="4000" b="1" dirty="0" smtClean="0">
              <a:ln w="10160">
                <a:solidFill>
                  <a:srgbClr val="000099"/>
                </a:solidFill>
                <a:prstDash val="solid"/>
              </a:ln>
              <a:solidFill>
                <a:srgbClr val="002060"/>
              </a:solidFill>
              <a:effectLst>
                <a:glow rad="127000">
                  <a:schemeClr val="bg1"/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KabelCTT Book" pitchFamily="2" charset="0"/>
            </a:endParaRPr>
          </a:p>
          <a:p>
            <a:pPr marL="285750" algn="ctr">
              <a:lnSpc>
                <a:spcPct val="115000"/>
              </a:lnSpc>
            </a:pPr>
            <a:r>
              <a:rPr lang="ru-RU" sz="4000" b="1" dirty="0" smtClean="0">
                <a:ln w="10160">
                  <a:solidFill>
                    <a:srgbClr val="000099"/>
                  </a:solidFill>
                  <a:prstDash val="solid"/>
                </a:ln>
                <a:solidFill>
                  <a:srgbClr val="002060"/>
                </a:solidFill>
                <a:effectLst>
                  <a:glow rad="127000">
                    <a:schemeClr val="bg1"/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KabelCTT Book" pitchFamily="2" charset="0"/>
              </a:rPr>
              <a:t>создать </a:t>
            </a:r>
            <a:r>
              <a:rPr lang="ru-RU" sz="4000" b="1" dirty="0">
                <a:ln w="10160">
                  <a:solidFill>
                    <a:srgbClr val="000099"/>
                  </a:solidFill>
                  <a:prstDash val="solid"/>
                </a:ln>
                <a:solidFill>
                  <a:srgbClr val="002060"/>
                </a:solidFill>
                <a:effectLst>
                  <a:glow rad="127000">
                    <a:schemeClr val="bg1"/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KabelCTT Book" pitchFamily="2" charset="0"/>
              </a:rPr>
              <a:t>ЭФФЕКТ ПРИСУТСТВИЯ</a:t>
            </a:r>
            <a:r>
              <a:rPr lang="ru-RU" sz="4000" b="1" dirty="0" smtClean="0">
                <a:ln w="10160">
                  <a:solidFill>
                    <a:srgbClr val="000099"/>
                  </a:solidFill>
                  <a:prstDash val="solid"/>
                </a:ln>
                <a:solidFill>
                  <a:srgbClr val="002060"/>
                </a:solidFill>
                <a:effectLst>
                  <a:glow rad="127000">
                    <a:schemeClr val="bg1"/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KabelCTT Book" pitchFamily="2" charset="0"/>
              </a:rPr>
              <a:t>.</a:t>
            </a: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306445715"/>
              </p:ext>
            </p:extLst>
          </p:nvPr>
        </p:nvGraphicFramePr>
        <p:xfrm>
          <a:off x="2586220" y="2324559"/>
          <a:ext cx="8128000" cy="45334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509310" y="1339466"/>
            <a:ext cx="1081337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У читателя должно создаться впечатление, будто он сам побывал на месте события, сам видит, слышит и воспринимает происходящее вместе с автором репортажа. Репортаж не рассказывает о событии, а показывает, как оно происходило.</a:t>
            </a:r>
          </a:p>
        </p:txBody>
      </p:sp>
    </p:spTree>
    <p:extLst>
      <p:ext uri="{BB962C8B-B14F-4D97-AF65-F5344CB8AC3E}">
        <p14:creationId xmlns:p14="http://schemas.microsoft.com/office/powerpoint/2010/main" val="657911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3218" y="0"/>
            <a:ext cx="12048781" cy="1508105"/>
          </a:xfrm>
          <a:prstGeom prst="rect">
            <a:avLst/>
          </a:prstGeom>
        </p:spPr>
        <p:txBody>
          <a:bodyPr wrap="square" lIns="108000">
            <a:spAutoFit/>
          </a:bodyPr>
          <a:lstStyle/>
          <a:p>
            <a:pPr marL="285750" algn="ctr">
              <a:lnSpc>
                <a:spcPct val="115000"/>
              </a:lnSpc>
            </a:pPr>
            <a:r>
              <a:rPr lang="ru-RU" sz="4000" b="1" dirty="0">
                <a:ln w="10160">
                  <a:solidFill>
                    <a:srgbClr val="000099"/>
                  </a:solidFill>
                  <a:prstDash val="solid"/>
                </a:ln>
                <a:solidFill>
                  <a:srgbClr val="002060"/>
                </a:solidFill>
                <a:effectLst>
                  <a:glow rad="127000">
                    <a:schemeClr val="bg1"/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KabelCTT Book" pitchFamily="2" charset="0"/>
              </a:rPr>
              <a:t>Второе правило репортажа – </a:t>
            </a:r>
            <a:endParaRPr lang="ru-RU" sz="4000" b="1" dirty="0" smtClean="0">
              <a:ln w="10160">
                <a:solidFill>
                  <a:srgbClr val="000099"/>
                </a:solidFill>
                <a:prstDash val="solid"/>
              </a:ln>
              <a:solidFill>
                <a:srgbClr val="002060"/>
              </a:solidFill>
              <a:effectLst>
                <a:glow rad="127000">
                  <a:schemeClr val="bg1"/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KabelCTT Book" pitchFamily="2" charset="0"/>
            </a:endParaRPr>
          </a:p>
          <a:p>
            <a:pPr marL="285750" algn="ctr">
              <a:lnSpc>
                <a:spcPct val="115000"/>
              </a:lnSpc>
            </a:pPr>
            <a:r>
              <a:rPr lang="ru-RU" sz="4000" b="1" dirty="0" smtClean="0">
                <a:ln w="10160">
                  <a:solidFill>
                    <a:srgbClr val="000099"/>
                  </a:solidFill>
                  <a:prstDash val="solid"/>
                </a:ln>
                <a:solidFill>
                  <a:srgbClr val="002060"/>
                </a:solidFill>
                <a:effectLst>
                  <a:glow rad="127000">
                    <a:schemeClr val="bg1"/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KabelCTT Book" pitchFamily="2" charset="0"/>
              </a:rPr>
              <a:t>СОЗДАТЬ </a:t>
            </a:r>
            <a:r>
              <a:rPr lang="ru-RU" sz="4000" b="1" dirty="0">
                <a:ln w="10160">
                  <a:solidFill>
                    <a:srgbClr val="000099"/>
                  </a:solidFill>
                  <a:prstDash val="solid"/>
                </a:ln>
                <a:solidFill>
                  <a:srgbClr val="002060"/>
                </a:solidFill>
                <a:effectLst>
                  <a:glow rad="127000">
                    <a:schemeClr val="bg1"/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KabelCTT Book" pitchFamily="2" charset="0"/>
              </a:rPr>
              <a:t>ДИНАМИЗМ</a:t>
            </a:r>
            <a:r>
              <a:rPr lang="ru-RU" sz="4000" b="1" dirty="0" smtClean="0">
                <a:ln w="10160">
                  <a:solidFill>
                    <a:srgbClr val="000099"/>
                  </a:solidFill>
                  <a:prstDash val="solid"/>
                </a:ln>
                <a:solidFill>
                  <a:srgbClr val="002060"/>
                </a:solidFill>
                <a:effectLst>
                  <a:glow rad="127000">
                    <a:schemeClr val="bg1"/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KabelCTT Book" pitchFamily="2" charset="0"/>
              </a:rPr>
              <a:t>.</a:t>
            </a: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2832620"/>
              </p:ext>
            </p:extLst>
          </p:nvPr>
        </p:nvGraphicFramePr>
        <p:xfrm>
          <a:off x="1156770" y="2523768"/>
          <a:ext cx="9708309" cy="44478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333042" y="1508105"/>
            <a:ext cx="1065331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Репортёр стремится как можно быстрее показать читателю всю картину события на всех этапах его развития. </a:t>
            </a:r>
          </a:p>
        </p:txBody>
      </p:sp>
    </p:spTree>
    <p:extLst>
      <p:ext uri="{BB962C8B-B14F-4D97-AF65-F5344CB8AC3E}">
        <p14:creationId xmlns:p14="http://schemas.microsoft.com/office/powerpoint/2010/main" val="29383934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77118" y="246623"/>
            <a:ext cx="11639634" cy="1440138"/>
          </a:xfrm>
          <a:prstGeom prst="rect">
            <a:avLst/>
          </a:prstGeom>
        </p:spPr>
        <p:txBody>
          <a:bodyPr wrap="square" lIns="108000">
            <a:spAutoFit/>
          </a:bodyPr>
          <a:lstStyle/>
          <a:p>
            <a:pPr marL="285750" algn="ctr">
              <a:lnSpc>
                <a:spcPct val="115000"/>
              </a:lnSpc>
            </a:pPr>
            <a:r>
              <a:rPr lang="ru-RU" sz="4000" b="1" dirty="0">
                <a:ln w="10160">
                  <a:solidFill>
                    <a:srgbClr val="000099"/>
                  </a:solidFill>
                  <a:prstDash val="solid"/>
                </a:ln>
                <a:solidFill>
                  <a:srgbClr val="002060"/>
                </a:solidFill>
                <a:effectLst>
                  <a:glow rad="127000">
                    <a:schemeClr val="bg1"/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KabelCTT Book" pitchFamily="2" charset="0"/>
              </a:rPr>
              <a:t>Третье правило репортажа – </a:t>
            </a:r>
            <a:endParaRPr lang="ru-RU" sz="4000" b="1" dirty="0" smtClean="0">
              <a:ln w="10160">
                <a:solidFill>
                  <a:srgbClr val="000099"/>
                </a:solidFill>
                <a:prstDash val="solid"/>
              </a:ln>
              <a:solidFill>
                <a:srgbClr val="002060"/>
              </a:solidFill>
              <a:effectLst>
                <a:glow rad="127000">
                  <a:schemeClr val="bg1"/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KabelCTT Book" pitchFamily="2" charset="0"/>
            </a:endParaRPr>
          </a:p>
          <a:p>
            <a:pPr marL="285750" algn="ctr">
              <a:lnSpc>
                <a:spcPct val="115000"/>
              </a:lnSpc>
            </a:pPr>
            <a:r>
              <a:rPr lang="ru-RU" sz="4000" b="1" dirty="0" smtClean="0">
                <a:ln w="10160">
                  <a:solidFill>
                    <a:srgbClr val="000099"/>
                  </a:solidFill>
                  <a:prstDash val="solid"/>
                </a:ln>
                <a:solidFill>
                  <a:srgbClr val="002060"/>
                </a:solidFill>
                <a:effectLst>
                  <a:glow rad="127000">
                    <a:schemeClr val="bg1"/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KabelCTT Book" pitchFamily="2" charset="0"/>
              </a:rPr>
              <a:t>ОПЕРАТИВНОСТЬ</a:t>
            </a:r>
            <a:r>
              <a:rPr lang="ru-RU" sz="4000" b="1" dirty="0">
                <a:ln w="10160">
                  <a:solidFill>
                    <a:srgbClr val="000099"/>
                  </a:solidFill>
                  <a:prstDash val="solid"/>
                </a:ln>
                <a:solidFill>
                  <a:srgbClr val="002060"/>
                </a:solidFill>
                <a:effectLst>
                  <a:glow rad="127000">
                    <a:schemeClr val="bg1"/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KabelCTT Book" pitchFamily="2" charset="0"/>
              </a:rPr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-352539" y="3259225"/>
            <a:ext cx="12191999" cy="1440138"/>
          </a:xfrm>
          <a:prstGeom prst="rect">
            <a:avLst/>
          </a:prstGeom>
        </p:spPr>
        <p:txBody>
          <a:bodyPr wrap="square" lIns="108000">
            <a:spAutoFit/>
          </a:bodyPr>
          <a:lstStyle/>
          <a:p>
            <a:pPr marL="285750" algn="ctr">
              <a:lnSpc>
                <a:spcPct val="115000"/>
              </a:lnSpc>
            </a:pPr>
            <a:r>
              <a:rPr lang="ru-RU" sz="4000" b="1" dirty="0">
                <a:ln w="10160">
                  <a:solidFill>
                    <a:srgbClr val="000099"/>
                  </a:solidFill>
                  <a:prstDash val="solid"/>
                </a:ln>
                <a:solidFill>
                  <a:srgbClr val="002060"/>
                </a:solidFill>
                <a:effectLst>
                  <a:glow rad="127000">
                    <a:schemeClr val="bg1"/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KabelCTT Book" pitchFamily="2" charset="0"/>
              </a:rPr>
              <a:t>Четвертое правило репортажа – ДОКУМЕНТАЛЬНОСТЬ</a:t>
            </a:r>
            <a:r>
              <a:rPr lang="ru-RU" sz="4000" b="1" dirty="0" smtClean="0">
                <a:ln w="10160">
                  <a:solidFill>
                    <a:srgbClr val="000099"/>
                  </a:solidFill>
                  <a:prstDash val="solid"/>
                </a:ln>
                <a:solidFill>
                  <a:srgbClr val="002060"/>
                </a:solidFill>
                <a:effectLst>
                  <a:glow rad="127000">
                    <a:schemeClr val="bg1"/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KabelCTT Book" pitchFamily="2" charset="0"/>
              </a:rPr>
              <a:t>.</a:t>
            </a:r>
            <a:endParaRPr lang="ru-RU" sz="4000" b="1" dirty="0">
              <a:ln w="10160">
                <a:solidFill>
                  <a:srgbClr val="000099"/>
                </a:solidFill>
                <a:prstDash val="solid"/>
              </a:ln>
              <a:solidFill>
                <a:srgbClr val="002060"/>
              </a:solidFill>
              <a:effectLst>
                <a:glow rad="127000">
                  <a:schemeClr val="bg1"/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KabelCTT Book" pitchFamily="2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581235" y="1823290"/>
            <a:ext cx="998128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Репортажи пишутся сразу после того, как произошло событие. В репортаже всегда указывается, в каком месте и в какое время событие имело место.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14381" y="4835892"/>
            <a:ext cx="84719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Репортаж не терпит вымысла. Это сообщение о реальных событиях, показ реальных действий, разговор с реальными очевидцами и участниками событий. </a:t>
            </a:r>
          </a:p>
        </p:txBody>
      </p:sp>
    </p:spTree>
    <p:extLst>
      <p:ext uri="{BB962C8B-B14F-4D97-AF65-F5344CB8AC3E}">
        <p14:creationId xmlns:p14="http://schemas.microsoft.com/office/powerpoint/2010/main" val="23289405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972552" y="357312"/>
            <a:ext cx="10589963" cy="1637628"/>
          </a:xfrm>
          <a:prstGeom prst="rect">
            <a:avLst/>
          </a:prstGeom>
        </p:spPr>
        <p:txBody>
          <a:bodyPr wrap="square" lIns="108000">
            <a:spAutoFit/>
          </a:bodyPr>
          <a:lstStyle/>
          <a:p>
            <a:pPr marL="285750" algn="ctr">
              <a:lnSpc>
                <a:spcPct val="115000"/>
              </a:lnSpc>
            </a:pPr>
            <a:r>
              <a:rPr lang="ru-RU" sz="4000" b="1" dirty="0">
                <a:ln w="10160">
                  <a:solidFill>
                    <a:srgbClr val="000099"/>
                  </a:solidFill>
                  <a:prstDash val="solid"/>
                </a:ln>
                <a:solidFill>
                  <a:srgbClr val="002060"/>
                </a:solidFill>
                <a:effectLst>
                  <a:glow rad="127000">
                    <a:schemeClr val="bg1"/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KabelCTT Book" pitchFamily="2" charset="0"/>
              </a:rPr>
              <a:t>Пятое правило репортажа – ЭМОЦИОНАЛЬНОСТЬ ПОВЕСТВОВАНИЯ.</a:t>
            </a:r>
          </a:p>
          <a:p>
            <a:pPr marL="285750">
              <a:lnSpc>
                <a:spcPct val="115000"/>
              </a:lnSpc>
            </a:pPr>
            <a:endParaRPr lang="ru-RU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07614" y="2018266"/>
            <a:ext cx="1036167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Цель репортажа – не столько информировать о случившемся событии, сколько дать возможность читателю самому побывать на месте события.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972553" y="3389971"/>
            <a:ext cx="10589963" cy="1440138"/>
          </a:xfrm>
          <a:prstGeom prst="rect">
            <a:avLst/>
          </a:prstGeom>
        </p:spPr>
        <p:txBody>
          <a:bodyPr wrap="square" lIns="108000">
            <a:spAutoFit/>
          </a:bodyPr>
          <a:lstStyle/>
          <a:p>
            <a:pPr marL="285750" algn="ctr">
              <a:lnSpc>
                <a:spcPct val="115000"/>
              </a:lnSpc>
            </a:pPr>
            <a:r>
              <a:rPr lang="ru-RU" sz="4000" b="1" dirty="0">
                <a:ln w="10160">
                  <a:solidFill>
                    <a:srgbClr val="000099"/>
                  </a:solidFill>
                  <a:prstDash val="solid"/>
                </a:ln>
                <a:solidFill>
                  <a:srgbClr val="002060"/>
                </a:solidFill>
                <a:effectLst>
                  <a:glow rad="127000">
                    <a:schemeClr val="bg1"/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KabelCTT Book" pitchFamily="2" charset="0"/>
              </a:rPr>
              <a:t>Шестое правило репортажа – </a:t>
            </a:r>
            <a:endParaRPr lang="ru-RU" sz="4000" b="1" dirty="0" smtClean="0">
              <a:ln w="10160">
                <a:solidFill>
                  <a:srgbClr val="000099"/>
                </a:solidFill>
                <a:prstDash val="solid"/>
              </a:ln>
              <a:solidFill>
                <a:srgbClr val="002060"/>
              </a:solidFill>
              <a:effectLst>
                <a:glow rad="127000">
                  <a:schemeClr val="bg1"/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KabelCTT Book" pitchFamily="2" charset="0"/>
            </a:endParaRPr>
          </a:p>
          <a:p>
            <a:pPr marL="285750" algn="ctr">
              <a:lnSpc>
                <a:spcPct val="115000"/>
              </a:lnSpc>
            </a:pPr>
            <a:r>
              <a:rPr lang="ru-RU" sz="4000" b="1" dirty="0" smtClean="0">
                <a:ln w="10160">
                  <a:solidFill>
                    <a:srgbClr val="000099"/>
                  </a:solidFill>
                  <a:prstDash val="solid"/>
                </a:ln>
                <a:solidFill>
                  <a:srgbClr val="002060"/>
                </a:solidFill>
                <a:effectLst>
                  <a:glow rad="127000">
                    <a:schemeClr val="bg1"/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KabelCTT Book" pitchFamily="2" charset="0"/>
              </a:rPr>
              <a:t>продумать </a:t>
            </a:r>
            <a:r>
              <a:rPr lang="ru-RU" sz="4000" b="1" dirty="0">
                <a:ln w="10160">
                  <a:solidFill>
                    <a:srgbClr val="000099"/>
                  </a:solidFill>
                  <a:prstDash val="solid"/>
                </a:ln>
                <a:solidFill>
                  <a:srgbClr val="002060"/>
                </a:solidFill>
                <a:effectLst>
                  <a:glow rad="127000">
                    <a:schemeClr val="bg1"/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KabelCTT Book" pitchFamily="2" charset="0"/>
              </a:rPr>
              <a:t>КОМПОЗИЦИЮ.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14380" y="5005312"/>
            <a:ext cx="795417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Очень важно продумать композицию репортажа так, чтобы событие «разворачивалось» на глазах у зрителя. </a:t>
            </a:r>
          </a:p>
        </p:txBody>
      </p:sp>
    </p:spTree>
    <p:extLst>
      <p:ext uri="{BB962C8B-B14F-4D97-AF65-F5344CB8AC3E}">
        <p14:creationId xmlns:p14="http://schemas.microsoft.com/office/powerpoint/2010/main" val="17493819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2217" y="280747"/>
            <a:ext cx="10589963" cy="1508105"/>
          </a:xfrm>
          <a:prstGeom prst="rect">
            <a:avLst/>
          </a:prstGeom>
        </p:spPr>
        <p:txBody>
          <a:bodyPr wrap="square" lIns="108000">
            <a:spAutoFit/>
          </a:bodyPr>
          <a:lstStyle/>
          <a:p>
            <a:pPr marL="285750" algn="ctr">
              <a:lnSpc>
                <a:spcPct val="115000"/>
              </a:lnSpc>
            </a:pPr>
            <a:r>
              <a:rPr lang="ru-RU" sz="4000" b="1" dirty="0">
                <a:ln w="10160">
                  <a:solidFill>
                    <a:srgbClr val="000099"/>
                  </a:solidFill>
                  <a:prstDash val="solid"/>
                </a:ln>
                <a:solidFill>
                  <a:srgbClr val="002060"/>
                </a:solidFill>
                <a:effectLst>
                  <a:glow rad="127000">
                    <a:schemeClr val="bg1"/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KabelCTT Book" pitchFamily="2" charset="0"/>
              </a:rPr>
              <a:t>Седьмое правило репортажа – </a:t>
            </a:r>
            <a:endParaRPr lang="ru-RU" sz="4000" b="1" dirty="0" smtClean="0">
              <a:ln w="10160">
                <a:solidFill>
                  <a:srgbClr val="000099"/>
                </a:solidFill>
                <a:prstDash val="solid"/>
              </a:ln>
              <a:solidFill>
                <a:srgbClr val="002060"/>
              </a:solidFill>
              <a:effectLst>
                <a:glow rad="127000">
                  <a:schemeClr val="bg1"/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KabelCTT Book" pitchFamily="2" charset="0"/>
            </a:endParaRPr>
          </a:p>
          <a:p>
            <a:pPr marL="285750" algn="ctr">
              <a:lnSpc>
                <a:spcPct val="115000"/>
              </a:lnSpc>
            </a:pPr>
            <a:r>
              <a:rPr lang="ru-RU" sz="4000" b="1" dirty="0" smtClean="0">
                <a:ln w="10160">
                  <a:solidFill>
                    <a:srgbClr val="000099"/>
                  </a:solidFill>
                  <a:prstDash val="solid"/>
                </a:ln>
                <a:solidFill>
                  <a:srgbClr val="002060"/>
                </a:solidFill>
                <a:effectLst>
                  <a:glow rad="127000">
                    <a:schemeClr val="bg1"/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KabelCTT Book" pitchFamily="2" charset="0"/>
              </a:rPr>
              <a:t>АКТИВНАЯ </a:t>
            </a:r>
            <a:r>
              <a:rPr lang="ru-RU" sz="4000" b="1" dirty="0">
                <a:ln w="10160">
                  <a:solidFill>
                    <a:srgbClr val="000099"/>
                  </a:solidFill>
                  <a:prstDash val="solid"/>
                </a:ln>
                <a:solidFill>
                  <a:srgbClr val="002060"/>
                </a:solidFill>
                <a:effectLst>
                  <a:glow rad="127000">
                    <a:schemeClr val="bg1"/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KabelCTT Book" pitchFamily="2" charset="0"/>
              </a:rPr>
              <a:t>РОЛЬ </a:t>
            </a:r>
            <a:r>
              <a:rPr lang="ru-RU" sz="4000" b="1" dirty="0" smtClean="0">
                <a:ln w="10160">
                  <a:solidFill>
                    <a:srgbClr val="000099"/>
                  </a:solidFill>
                  <a:prstDash val="solid"/>
                </a:ln>
                <a:solidFill>
                  <a:srgbClr val="002060"/>
                </a:solidFill>
                <a:effectLst>
                  <a:glow rad="127000">
                    <a:schemeClr val="bg1"/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KabelCTT Book" pitchFamily="2" charset="0"/>
              </a:rPr>
              <a:t>АВТОРА.</a:t>
            </a:r>
            <a:endParaRPr lang="ru-RU" sz="4000" b="1" dirty="0">
              <a:ln w="10160">
                <a:solidFill>
                  <a:srgbClr val="000099"/>
                </a:solidFill>
                <a:prstDash val="solid"/>
              </a:ln>
              <a:solidFill>
                <a:srgbClr val="002060"/>
              </a:solidFill>
              <a:effectLst>
                <a:glow rad="127000">
                  <a:schemeClr val="bg1"/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KabelCTT Book" pitchFamily="2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53379" y="1788852"/>
            <a:ext cx="100091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Автор в репортаже – активное действующее лицо, активный наблюдатель и комментатор событий.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52216" y="3098477"/>
            <a:ext cx="10589963" cy="1508105"/>
          </a:xfrm>
          <a:prstGeom prst="rect">
            <a:avLst/>
          </a:prstGeom>
        </p:spPr>
        <p:txBody>
          <a:bodyPr wrap="square" lIns="108000">
            <a:spAutoFit/>
          </a:bodyPr>
          <a:lstStyle/>
          <a:p>
            <a:pPr marL="285750" algn="ctr">
              <a:lnSpc>
                <a:spcPct val="115000"/>
              </a:lnSpc>
            </a:pPr>
            <a:r>
              <a:rPr lang="ru-RU" sz="4000" b="1" dirty="0" smtClean="0">
                <a:ln w="10160">
                  <a:solidFill>
                    <a:srgbClr val="000099"/>
                  </a:solidFill>
                  <a:prstDash val="solid"/>
                </a:ln>
                <a:solidFill>
                  <a:srgbClr val="002060"/>
                </a:solidFill>
                <a:effectLst>
                  <a:glow rad="127000">
                    <a:schemeClr val="bg1"/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KabelCTT Book" pitchFamily="2" charset="0"/>
              </a:rPr>
              <a:t>Восьмое </a:t>
            </a:r>
            <a:r>
              <a:rPr lang="ru-RU" sz="4000" b="1" dirty="0">
                <a:ln w="10160">
                  <a:solidFill>
                    <a:srgbClr val="000099"/>
                  </a:solidFill>
                  <a:prstDash val="solid"/>
                </a:ln>
                <a:solidFill>
                  <a:srgbClr val="002060"/>
                </a:solidFill>
                <a:effectLst>
                  <a:glow rad="127000">
                    <a:schemeClr val="bg1"/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KabelCTT Book" pitchFamily="2" charset="0"/>
              </a:rPr>
              <a:t>правило репортажа – </a:t>
            </a:r>
            <a:endParaRPr lang="ru-RU" sz="4000" b="1" dirty="0" smtClean="0">
              <a:ln w="10160">
                <a:solidFill>
                  <a:srgbClr val="000099"/>
                </a:solidFill>
                <a:prstDash val="solid"/>
              </a:ln>
              <a:solidFill>
                <a:srgbClr val="002060"/>
              </a:solidFill>
              <a:effectLst>
                <a:glow rad="127000">
                  <a:schemeClr val="bg1"/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KabelCTT Book" pitchFamily="2" charset="0"/>
            </a:endParaRPr>
          </a:p>
          <a:p>
            <a:pPr marL="285750" algn="ctr">
              <a:lnSpc>
                <a:spcPct val="115000"/>
              </a:lnSpc>
            </a:pPr>
            <a:r>
              <a:rPr lang="ru-RU" sz="4000" b="1" dirty="0" smtClean="0">
                <a:ln w="10160">
                  <a:solidFill>
                    <a:srgbClr val="000099"/>
                  </a:solidFill>
                  <a:prstDash val="solid"/>
                </a:ln>
                <a:solidFill>
                  <a:srgbClr val="002060"/>
                </a:solidFill>
                <a:effectLst>
                  <a:glow rad="127000">
                    <a:schemeClr val="bg1"/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KabelCTT Book" pitchFamily="2" charset="0"/>
              </a:rPr>
              <a:t>НАЙТИ НОВОСТЬ.</a:t>
            </a:r>
            <a:endParaRPr lang="ru-RU" sz="4000" b="1" dirty="0">
              <a:ln w="10160">
                <a:solidFill>
                  <a:srgbClr val="000099"/>
                </a:solidFill>
                <a:prstDash val="solid"/>
              </a:ln>
              <a:solidFill>
                <a:srgbClr val="002060"/>
              </a:solidFill>
              <a:effectLst>
                <a:glow rad="127000">
                  <a:schemeClr val="bg1"/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KabelCTT Book" pitchFamily="2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26246" y="4854378"/>
            <a:ext cx="829570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Автор репортажа должен уметь распознать новость, т.е. информацию, которая заинтересует и будет полезна читателям. </a:t>
            </a:r>
          </a:p>
        </p:txBody>
      </p:sp>
    </p:spTree>
    <p:extLst>
      <p:ext uri="{BB962C8B-B14F-4D97-AF65-F5344CB8AC3E}">
        <p14:creationId xmlns:p14="http://schemas.microsoft.com/office/powerpoint/2010/main" val="21791420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45920" y="286070"/>
            <a:ext cx="9608125" cy="800219"/>
          </a:xfrm>
          <a:prstGeom prst="rect">
            <a:avLst/>
          </a:prstGeom>
        </p:spPr>
        <p:txBody>
          <a:bodyPr wrap="square" lIns="108000">
            <a:spAutoFit/>
          </a:bodyPr>
          <a:lstStyle/>
          <a:p>
            <a:pPr marL="285750" algn="ctr">
              <a:lnSpc>
                <a:spcPct val="115000"/>
              </a:lnSpc>
            </a:pPr>
            <a:r>
              <a:rPr lang="ru-RU" sz="4000" b="1" dirty="0" smtClean="0">
                <a:ln w="10160">
                  <a:solidFill>
                    <a:srgbClr val="000099"/>
                  </a:solidFill>
                  <a:prstDash val="solid"/>
                </a:ln>
                <a:solidFill>
                  <a:srgbClr val="002060"/>
                </a:solidFill>
                <a:effectLst>
                  <a:glow rad="127000">
                    <a:schemeClr val="bg1"/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KabelCTT Book" pitchFamily="2" charset="0"/>
              </a:rPr>
              <a:t>Алгоритм создания репортажа.</a:t>
            </a:r>
            <a:endParaRPr lang="ru-RU" sz="4000" b="1" dirty="0">
              <a:ln w="10160">
                <a:solidFill>
                  <a:srgbClr val="000099"/>
                </a:solidFill>
                <a:prstDash val="solid"/>
              </a:ln>
              <a:solidFill>
                <a:srgbClr val="002060"/>
              </a:solidFill>
              <a:effectLst>
                <a:glow rad="127000">
                  <a:schemeClr val="bg1"/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KabelCTT Book" pitchFamily="2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4262186476"/>
              </p:ext>
            </p:extLst>
          </p:nvPr>
        </p:nvGraphicFramePr>
        <p:xfrm>
          <a:off x="2836672" y="1018322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866491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64081" y="136623"/>
            <a:ext cx="10589963" cy="732252"/>
          </a:xfrm>
          <a:prstGeom prst="rect">
            <a:avLst/>
          </a:prstGeom>
        </p:spPr>
        <p:txBody>
          <a:bodyPr wrap="square" lIns="108000">
            <a:spAutoFit/>
          </a:bodyPr>
          <a:lstStyle/>
          <a:p>
            <a:pPr marL="285750" algn="ctr">
              <a:lnSpc>
                <a:spcPct val="115000"/>
              </a:lnSpc>
            </a:pPr>
            <a:r>
              <a:rPr lang="ru-RU" sz="4000" b="1" dirty="0" smtClean="0">
                <a:ln w="10160">
                  <a:solidFill>
                    <a:srgbClr val="000099"/>
                  </a:solidFill>
                  <a:prstDash val="solid"/>
                </a:ln>
                <a:solidFill>
                  <a:srgbClr val="002060"/>
                </a:solidFill>
                <a:effectLst>
                  <a:glow rad="127000">
                    <a:schemeClr val="bg1"/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KabelCTT Book" pitchFamily="2" charset="0"/>
              </a:rPr>
              <a:t>Спасибо за внимание!</a:t>
            </a:r>
            <a:endParaRPr lang="ru-RU" sz="4000" b="1" dirty="0">
              <a:ln w="10160">
                <a:solidFill>
                  <a:srgbClr val="000099"/>
                </a:solidFill>
                <a:prstDash val="solid"/>
              </a:ln>
              <a:solidFill>
                <a:srgbClr val="002060"/>
              </a:solidFill>
              <a:effectLst>
                <a:glow rad="127000">
                  <a:schemeClr val="bg1"/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KabelCTT Book" pitchFamily="2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4125" y="1055618"/>
            <a:ext cx="2487081" cy="3240000"/>
          </a:xfrm>
          <a:prstGeom prst="roundRect">
            <a:avLst>
              <a:gd name="adj" fmla="val 16667"/>
            </a:avLst>
          </a:prstGeom>
          <a:ln w="57150">
            <a:solidFill>
              <a:srgbClr val="00206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452" y="2135618"/>
            <a:ext cx="3888000" cy="2958479"/>
          </a:xfrm>
          <a:prstGeom prst="roundRect">
            <a:avLst>
              <a:gd name="adj" fmla="val 16667"/>
            </a:avLst>
          </a:prstGeom>
          <a:ln w="57150">
            <a:solidFill>
              <a:srgbClr val="FF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0879" y="2163596"/>
            <a:ext cx="3888000" cy="2930501"/>
          </a:xfrm>
          <a:prstGeom prst="roundRect">
            <a:avLst>
              <a:gd name="adj" fmla="val 16667"/>
            </a:avLst>
          </a:prstGeom>
          <a:ln w="57150">
            <a:solidFill>
              <a:schemeClr val="accent6">
                <a:lumMod val="75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155985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380</Words>
  <Application>Microsoft Office PowerPoint</Application>
  <PresentationFormat>Широкоэкранный</PresentationFormat>
  <Paragraphs>46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KabelCTT Book</vt:lpstr>
      <vt:lpstr>KZ Cooper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Тренинг Правила хорошего репортажа.</dc:title>
  <dc:creator>Андрей Ульянов</dc:creator>
  <cp:lastModifiedBy>Андрей Ульянов</cp:lastModifiedBy>
  <cp:revision>25</cp:revision>
  <cp:lastPrinted>2018-12-03T01:19:21Z</cp:lastPrinted>
  <dcterms:created xsi:type="dcterms:W3CDTF">2018-11-03T11:13:33Z</dcterms:created>
  <dcterms:modified xsi:type="dcterms:W3CDTF">2018-12-04T01:53:11Z</dcterms:modified>
</cp:coreProperties>
</file>