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4" r:id="rId2"/>
    <p:sldId id="289" r:id="rId3"/>
    <p:sldId id="290" r:id="rId4"/>
    <p:sldId id="296" r:id="rId5"/>
    <p:sldId id="270" r:id="rId6"/>
    <p:sldId id="285" r:id="rId7"/>
    <p:sldId id="286" r:id="rId8"/>
    <p:sldId id="287" r:id="rId9"/>
    <p:sldId id="288" r:id="rId10"/>
    <p:sldId id="295" r:id="rId11"/>
    <p:sldId id="292" r:id="rId12"/>
    <p:sldId id="291" r:id="rId13"/>
    <p:sldId id="293" r:id="rId14"/>
    <p:sldId id="29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94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9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2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39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84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61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89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09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614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5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56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98D13-178A-46AA-9513-BB0EE8F887B7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232D-E214-4F45-903E-B8810DE56A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42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iki/%D0%A4%D0%B0%D0%B9%D0%BB:216_Kleopatra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230px-216_Kleopatr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49484"/>
            <a:ext cx="351091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980728"/>
            <a:ext cx="66247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Соседи Солнца</a:t>
            </a:r>
          </a:p>
        </p:txBody>
      </p:sp>
      <p:pic>
        <p:nvPicPr>
          <p:cNvPr id="7" name="Picture 5" descr="image_8219902972866361112338819590986817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4453" y="3068960"/>
            <a:ext cx="3960197" cy="297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22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ФИЗМИНУТКА</a:t>
            </a:r>
            <a:endParaRPr lang="ru-RU" dirty="0"/>
          </a:p>
        </p:txBody>
      </p:sp>
      <p:pic>
        <p:nvPicPr>
          <p:cNvPr id="4" name="Picture 3" descr="astronome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35677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997838"/>
            <a:ext cx="3960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</a:t>
            </a:r>
            <a:r>
              <a:rPr lang="ru-RU" sz="2800" dirty="0">
                <a:latin typeface="Times New Roman" pitchFamily="18" charset="0"/>
              </a:rPr>
              <a:t>На Луне жил   звездочёт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Он планетам вёл учёт: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МЕРКУРИЙ - раз,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ВЕНЕРА - два-с,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Три - ЗЕМЛЯ,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Четыре - МАРС,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Пять - ЮПИТЕР,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Шесть - САТУРН,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Семь - УРАН, </a:t>
            </a:r>
            <a:br>
              <a:rPr lang="ru-RU" sz="2800" dirty="0">
                <a:latin typeface="Times New Roman" pitchFamily="18" charset="0"/>
              </a:rPr>
            </a:br>
            <a:r>
              <a:rPr lang="ru-RU" sz="2800" dirty="0">
                <a:latin typeface="Times New Roman" pitchFamily="18" charset="0"/>
              </a:rPr>
              <a:t> Восемь – НЕПТУН</a:t>
            </a:r>
            <a:r>
              <a:rPr lang="en-US" sz="2800" dirty="0">
                <a:latin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276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ТАБЛИЦА</a:t>
            </a:r>
            <a:endParaRPr lang="ru-RU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7177698" cy="5164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телескоп старин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1038" y="2420888"/>
            <a:ext cx="211296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181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1.Сколько планет входит в Солнечную Систему?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           А)4     В)6    С)8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2.Сколько спутников имеет Марс?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           А)1     В)2     С)3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3.Планета, самая близкая к Солнцу?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          А) Меркурий В) Венера С) Земля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4.Планета Солнечной Системы, на которой есть жизнь?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         А) Меркурий В) Земля С) Марс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5.На какой планете средняя температура -70 С?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i="1" dirty="0"/>
              <a:t>        А) Меркурий В) Земля С) Марс</a:t>
            </a:r>
          </a:p>
          <a:p>
            <a:endParaRPr lang="ru-RU" dirty="0"/>
          </a:p>
        </p:txBody>
      </p:sp>
      <p:pic>
        <p:nvPicPr>
          <p:cNvPr id="4" name="Picture 4" descr="телескоп стари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276872"/>
            <a:ext cx="1512414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6463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2276873"/>
            <a:ext cx="1728192" cy="33123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b="1" i="1" dirty="0"/>
              <a:t>С</a:t>
            </a:r>
          </a:p>
          <a:p>
            <a:pPr marL="533400" indent="-533400">
              <a:buFontTx/>
              <a:buAutoNum type="arabicPeriod"/>
            </a:pPr>
            <a:r>
              <a:rPr lang="ru-RU" b="1" i="1" dirty="0"/>
              <a:t>В</a:t>
            </a:r>
          </a:p>
          <a:p>
            <a:pPr marL="533400" indent="-533400">
              <a:buFontTx/>
              <a:buAutoNum type="arabicPeriod"/>
            </a:pPr>
            <a:r>
              <a:rPr lang="ru-RU" b="1" i="1" dirty="0"/>
              <a:t>А</a:t>
            </a:r>
          </a:p>
          <a:p>
            <a:pPr marL="533400" indent="-533400">
              <a:buFontTx/>
              <a:buAutoNum type="arabicPeriod"/>
            </a:pPr>
            <a:r>
              <a:rPr lang="ru-RU" b="1" i="1" dirty="0"/>
              <a:t>В</a:t>
            </a:r>
          </a:p>
          <a:p>
            <a:pPr marL="533400" indent="-533400">
              <a:buFontTx/>
              <a:buAutoNum type="arabicPeriod"/>
            </a:pPr>
            <a:r>
              <a:rPr lang="ru-RU" b="1" i="1" dirty="0"/>
              <a:t>С</a:t>
            </a:r>
          </a:p>
        </p:txBody>
      </p:sp>
      <p:pic>
        <p:nvPicPr>
          <p:cNvPr id="4" name="Picture 4" descr="телескоп стари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326562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393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>
                <a:latin typeface="Gungsuh" pitchFamily="18" charset="-127"/>
              </a:rPr>
              <a:t>РЕФЛЕКСИЯ</a:t>
            </a:r>
            <a:endParaRPr lang="ru-RU" dirty="0"/>
          </a:p>
        </p:txBody>
      </p:sp>
      <p:pic>
        <p:nvPicPr>
          <p:cNvPr id="4" name="Picture 5" descr="18931945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857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6955201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17032"/>
            <a:ext cx="285750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6" y="1916832"/>
            <a:ext cx="69847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ru-RU" sz="2800" dirty="0"/>
              <a:t>Что узнали и чему научились на уроке?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/>
              <a:t>Как общались?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/>
              <a:t>Какие чувства возникали?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/>
              <a:t>Насколько значим для меня материал? </a:t>
            </a:r>
          </a:p>
        </p:txBody>
      </p:sp>
    </p:spTree>
    <p:extLst>
      <p:ext uri="{BB962C8B-B14F-4D97-AF65-F5344CB8AC3E}">
        <p14:creationId xmlns:p14="http://schemas.microsoft.com/office/powerpoint/2010/main" val="24104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/>
              <a:t>АСТРОНОМЫ</a:t>
            </a:r>
            <a:endParaRPr lang="ru-RU" dirty="0"/>
          </a:p>
        </p:txBody>
      </p:sp>
      <p:pic>
        <p:nvPicPr>
          <p:cNvPr id="4" name="Picture 6" descr="i?id=dbbda74ebae7bea27c228031b2ea2e44-122-144&amp;n=2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305268" cy="32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752850"/>
            <a:ext cx="4032250" cy="302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i?id=110751e3e58475bd36f0d74510d3f206-49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268413"/>
            <a:ext cx="3529012" cy="237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7544" y="1603620"/>
            <a:ext cx="3384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tx2"/>
                </a:solidFill>
              </a:rPr>
              <a:t>Астрономы – люди, изучающие небесные тела</a:t>
            </a:r>
            <a:r>
              <a:rPr lang="ru-RU" sz="2800" b="1" i="1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28400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КОСМОНАВТЫ</a:t>
            </a:r>
            <a:endParaRPr lang="ru-RU" dirty="0"/>
          </a:p>
        </p:txBody>
      </p:sp>
      <p:pic>
        <p:nvPicPr>
          <p:cNvPr id="4" name="Picture 6" descr="Челябинск - Космонавты на МКС будут слушать флейту новости дня, последние новости, лента новостей из Челябинска, 74mail.ru - чел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3861048"/>
            <a:ext cx="4957421" cy="280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ife style RUSSIAN CHICAGO MAGAZINE Pag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132856"/>
            <a:ext cx="3235325" cy="439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184482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Космонавта</a:t>
            </a:r>
            <a:r>
              <a:rPr lang="ru-RU" sz="2400" dirty="0">
                <a:solidFill>
                  <a:schemeClr val="tx2"/>
                </a:solidFill>
              </a:rPr>
              <a:t> (</a:t>
            </a:r>
            <a:r>
              <a:rPr lang="ru-RU" sz="2400" dirty="0" err="1">
                <a:solidFill>
                  <a:schemeClr val="tx2"/>
                </a:solidFill>
              </a:rPr>
              <a:t>астрона́вт</a:t>
            </a:r>
            <a:r>
              <a:rPr lang="ru-RU" sz="2400" dirty="0">
                <a:solidFill>
                  <a:schemeClr val="tx2"/>
                </a:solidFill>
              </a:rPr>
              <a:t>), — человек, проводящий испытания и эксплуатацию космической техники в космическом полёте. </a:t>
            </a:r>
          </a:p>
        </p:txBody>
      </p:sp>
    </p:spTree>
    <p:extLst>
      <p:ext uri="{BB962C8B-B14F-4D97-AF65-F5344CB8AC3E}">
        <p14:creationId xmlns:p14="http://schemas.microsoft.com/office/powerpoint/2010/main" val="1023869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lephant" pitchFamily="18" charset="0"/>
              </a:rPr>
              <a:t>Солнечная система</a:t>
            </a:r>
            <a:br>
              <a:rPr lang="ru-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Elephant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None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Солнце и все движущиеся вокруг него небесные тела.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49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140968"/>
            <a:ext cx="3984461" cy="308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941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214282" y="160711"/>
          <a:ext cx="8715436" cy="6536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Slide" r:id="rId3" imgW="4571858" imgH="3428883" progId="PowerPoint.Slide.8">
                  <p:embed/>
                </p:oleObj>
              </mc:Choice>
              <mc:Fallback>
                <p:oleObj name="Slide" r:id="rId3" imgW="4571858" imgH="3428883" progId="PowerPoint.Slide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282" y="160711"/>
                        <a:ext cx="8715436" cy="6536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ПЛАНЕТЫ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Древние римляне считали Меркурия покровителем торговли и путешественников, а также вестником богов. Меркурий ближе к Солнцу, чем Земля. Период его обращения вокруг Солнца — 88 земных суток, вокруг собственной оси — 59 земных суток.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Спутников Меркурий не имеет. Солнечные сутки на Меркурии длятся 176 земных суток, т.е. ровно 2 меркурианских года.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Поверхность нагревается до +400 градусов.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Атмосферы нет.</a:t>
            </a:r>
          </a:p>
          <a:p>
            <a:endParaRPr lang="ru-RU" dirty="0"/>
          </a:p>
        </p:txBody>
      </p:sp>
      <p:pic>
        <p:nvPicPr>
          <p:cNvPr id="5" name="Picture 3" descr="01_02_02_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40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ПЛАНЕТЫ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Венера — самая прекрасная и самая близкая к Земле планета.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Она носит имя богини любви. Период обращения по орбите – 224,7 земных суток, а период вращения вокруг оси – 243,02 земных суток.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При этом Венера вращается в сторону, противоположную своему движению по орбите. Поверхность нагревается до +500 градусов из-за плотной, облачной атмосферы.</a:t>
            </a:r>
          </a:p>
          <a:p>
            <a:endParaRPr lang="ru-RU" dirty="0"/>
          </a:p>
        </p:txBody>
      </p:sp>
      <p:pic>
        <p:nvPicPr>
          <p:cNvPr id="5" name="Picture 4" descr="01_02_02_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02899"/>
            <a:ext cx="4038600" cy="412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373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ПЛАНЕТЫ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Земля — движется вокруг Солнца по близкой к круговой орбите, радиус которой — 149,6 млн. км — принят за 1 астрономическую единицу. Период обращения по орбите составляет 365,256 земных суток или 1 год.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Средняя скорость движения по орбите — 29,8 км/с.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Период вращения вокруг оси — звездные сутки — 23ч.56мин.4,099сек. Атмосфера Земли играет большую роль в существовании жизни на этой планете.</a:t>
            </a:r>
          </a:p>
          <a:p>
            <a:endParaRPr lang="ru-RU" dirty="0"/>
          </a:p>
        </p:txBody>
      </p:sp>
      <p:pic>
        <p:nvPicPr>
          <p:cNvPr id="5" name="Picture 4" descr="01_02_02_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332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ПЛАНЕТЫ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Марс — четвертая по расстоянию от Солнца планета Солнечной системы.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Древние ученые назвали планету Марс в честь бога войны за кроваво-красный цвет.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Марс обращается вокруг Солнца за 687 земных суток. </a:t>
            </a: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Атмосфера сильно разряжена.</a:t>
            </a:r>
          </a:p>
          <a:p>
            <a:endParaRPr lang="ru-RU" dirty="0"/>
          </a:p>
        </p:txBody>
      </p:sp>
      <p:pic>
        <p:nvPicPr>
          <p:cNvPr id="5" name="Picture 4" descr="040501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45811"/>
            <a:ext cx="4038600" cy="363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5672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379</Words>
  <Application>Microsoft Office PowerPoint</Application>
  <PresentationFormat>Экран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Slide</vt:lpstr>
      <vt:lpstr>Презентация PowerPoint</vt:lpstr>
      <vt:lpstr>АСТРОНОМЫ</vt:lpstr>
      <vt:lpstr>КОСМОНАВТЫ</vt:lpstr>
      <vt:lpstr>Солнечная система </vt:lpstr>
      <vt:lpstr>Презентация PowerPoint</vt:lpstr>
      <vt:lpstr>ПЛАНЕТЫ</vt:lpstr>
      <vt:lpstr>ПЛАНЕТЫ</vt:lpstr>
      <vt:lpstr>ПЛАНЕТЫ</vt:lpstr>
      <vt:lpstr>ПЛАНЕТЫ</vt:lpstr>
      <vt:lpstr>ФИЗМИНУТКА</vt:lpstr>
      <vt:lpstr>ТАБЛИЦА</vt:lpstr>
      <vt:lpstr>ТЕСТ</vt:lpstr>
      <vt:lpstr>ОТВЕТЫ</vt:lpstr>
      <vt:lpstr>РЕФЛЕКСИЯ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дмитрий</cp:lastModifiedBy>
  <cp:revision>37</cp:revision>
  <dcterms:created xsi:type="dcterms:W3CDTF">2014-11-09T17:16:49Z</dcterms:created>
  <dcterms:modified xsi:type="dcterms:W3CDTF">2018-12-08T11:38:46Z</dcterms:modified>
</cp:coreProperties>
</file>