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2" r:id="rId3"/>
    <p:sldId id="285" r:id="rId4"/>
    <p:sldId id="271" r:id="rId5"/>
    <p:sldId id="257" r:id="rId6"/>
    <p:sldId id="276" r:id="rId7"/>
    <p:sldId id="268" r:id="rId8"/>
    <p:sldId id="278" r:id="rId9"/>
    <p:sldId id="277" r:id="rId10"/>
    <p:sldId id="280" r:id="rId11"/>
    <p:sldId id="281" r:id="rId12"/>
    <p:sldId id="282" r:id="rId13"/>
    <p:sldId id="274" r:id="rId14"/>
    <p:sldId id="283" r:id="rId15"/>
    <p:sldId id="275" r:id="rId16"/>
    <p:sldId id="284" r:id="rId17"/>
    <p:sldId id="286" r:id="rId18"/>
    <p:sldId id="264" r:id="rId19"/>
    <p:sldId id="279" r:id="rId20"/>
    <p:sldId id="265" r:id="rId21"/>
    <p:sldId id="269" r:id="rId22"/>
    <p:sldId id="266" r:id="rId23"/>
    <p:sldId id="25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20" autoAdjust="0"/>
  </p:normalViewPr>
  <p:slideViewPr>
    <p:cSldViewPr>
      <p:cViewPr varScale="1">
        <p:scale>
          <a:sx n="85" d="100"/>
          <a:sy n="85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772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766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7274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576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3537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166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10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550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943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1223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661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F7615-93A6-4EF3-B83F-DCE15059B6D0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E83B3-9820-40E2-AF6E-A934CD1927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504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ой Мир@Mail.R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73"/>
          <a:stretch/>
        </p:blipFill>
        <p:spPr bwMode="auto">
          <a:xfrm>
            <a:off x="1285852" y="64156"/>
            <a:ext cx="710257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22847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Велика наша Род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57334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Знойные пусты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2" y="-11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552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ольные степи и огромные поля пшени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3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9357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Высокие гор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58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47368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Холодная тунд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9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449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Могучие ре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0353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еликолепные хра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6148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Гордость нашего народа – зелёный наряд – лес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Стоят в поле сестрицы: Платья белены, Шапочки зелен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0944"/>
            <a:ext cx="7992888" cy="53436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879524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Народные промыслы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6980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Городецкая роспис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18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3558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Моя Родина - Росс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19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80525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динамика презент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1" y="-4373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26129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Города Кавказа - Презентация 5021-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22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570716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Эльбрус / Моя Россия (#Моя Россия,Моя Россия) :: горы :: под катом еще :: снег :: Россия :: красота :: эльбрус :: Природа (крас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4137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одина Россия - Фото 2296-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47"/>
            <a:ext cx="9144000" cy="6880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4496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25654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оссия - наша Род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01032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Новости - Мэр Владивостока предложил перенести столицу России на вост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" y="9912"/>
            <a:ext cx="9140160" cy="6848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46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имволика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2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43552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Наш российский флаг – трёхцвет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55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6689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«Широка страна моя родная…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4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8502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мчат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53865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 G505</dc:creator>
  <cp:lastModifiedBy>Admin</cp:lastModifiedBy>
  <cp:revision>14</cp:revision>
  <dcterms:created xsi:type="dcterms:W3CDTF">2015-06-08T17:57:26Z</dcterms:created>
  <dcterms:modified xsi:type="dcterms:W3CDTF">2018-12-09T08:09:58Z</dcterms:modified>
</cp:coreProperties>
</file>