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3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0704" y="1196752"/>
            <a:ext cx="8640960" cy="42165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«Школьный музей – центр патриотического воспитания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школьников»</a:t>
            </a:r>
            <a:endParaRPr lang="en-US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Османов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Адух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Арипович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республика Дагестан, г. Махачкала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№34»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62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810" y="1124744"/>
            <a:ext cx="358726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Экспозиции музея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136339"/>
            <a:ext cx="770485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померкнет слава твоя в веках, главный герой  войны – солдат!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строю есть промежуток малый…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Солдатами не рождаются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 раненный детством, войну проклинаю!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Дагестанский Добровольческий Кавалерийский эскадрон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Воины интернационалисты 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камни твои прекрасны, мой Дагестан!</a:t>
            </a:r>
          </a:p>
        </p:txBody>
      </p:sp>
    </p:spTree>
    <p:extLst>
      <p:ext uri="{BB962C8B-B14F-4D97-AF65-F5344CB8AC3E}">
        <p14:creationId xmlns:p14="http://schemas.microsoft.com/office/powerpoint/2010/main" val="37973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34.dagestanschool.ru/upload/dagsc34_new/images/big/4e/df/4edf653181967f8bd2a8afd1c434754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392" y="1142238"/>
            <a:ext cx="6264696" cy="46985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7293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скан\ддкэ 1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532" y="1176148"/>
            <a:ext cx="6588224" cy="4749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07504" y="2276872"/>
            <a:ext cx="2232248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местности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составленные эскадронцами 1942-1943гг. </a:t>
            </a:r>
          </a:p>
        </p:txBody>
      </p:sp>
    </p:spTree>
    <p:extLst>
      <p:ext uri="{BB962C8B-B14F-4D97-AF65-F5344CB8AC3E}">
        <p14:creationId xmlns:p14="http://schemas.microsoft.com/office/powerpoint/2010/main" val="13707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Admin\Desktop\музейная папка\архив фото\архив фотообработанные\эскадрон\Омаров Г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78185"/>
            <a:ext cx="2987261" cy="42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Admin\Desktop\музейная папка\картинки\Mahachkala-m-kala.ru-mkala-m.kala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3716328" cy="247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5408" y="1110191"/>
            <a:ext cx="53285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Омаров  Гази знаменосец ДДКЭ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Оставил надпись на стенах рейхстага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«Дагестанский Добровольческий кавалерийский эскадрон»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68760"/>
            <a:ext cx="8568952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дальше в будущее входим,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 больше прошлым дорожим.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 </a:t>
            </a:r>
            <a:r>
              <a:rPr lang="ru-RU"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Шернер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46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Шаг 2018\Снимок 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98744"/>
            <a:ext cx="3024335" cy="46999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179512" y="1484784"/>
            <a:ext cx="2088232" cy="3108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Караева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Галина </a:t>
            </a:r>
          </a:p>
          <a:p>
            <a:pPr algn="ctr"/>
            <a:r>
              <a:rPr lang="ru-RU" sz="2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Караевна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музея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1965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://34.dagestanschool.ru/upload/dagsc34_new/images/big/4e/df/4edf653181967f8bd2a8afd1c434754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482" y="2492896"/>
            <a:ext cx="3290695" cy="24680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5696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edic.studio/files/uch_group79/uch_pgroup205/uch_uch6405/image/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32" y="1418218"/>
            <a:ext cx="2592288" cy="374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35319" y="1177746"/>
            <a:ext cx="583877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маршрута  группы «Поиск»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821810"/>
            <a:ext cx="4608512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Сегокала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Хаджалмахи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Леваши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Буйнакск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Махачкала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572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2474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Дагестанский Добровольческий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Кавалерийский эскадрон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 descr="C:\Users\Admin\Desktop\музейная папка\архив фото\архив фотообработанные\эскадрон\Караев 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55740"/>
            <a:ext cx="1008675" cy="142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dmin\Desktop\музейная папка\архив фото\архив фотообработанные\эскадрон\Омаров Г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84552"/>
            <a:ext cx="905282" cy="128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Admin\Desktop\музейная папка\архив фото\архив фотообработанные\эскадрон\Нурмагомедов 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582" y="2258465"/>
            <a:ext cx="864096" cy="122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Admin\Desktop\музейная папка\архив фото\архив фотообработанные\эскадрон\НАЧАЛЬНИК ШТАБА ДДКЭ ТОВКАЕВ МАГОМЕД - РАСУЛ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139" y="3664912"/>
            <a:ext cx="1008675" cy="14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Admin\Desktop\музейная папка\архив фото\архив фотообработанные\эскадрон\БЕРЛИН 31 АВГУСТА, 1945 ГОД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33792"/>
            <a:ext cx="2309701" cy="163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Admin\Desktop\музейная папка\архив фото\архив фотообработанные\эскадрон\МИТИНГ В БУЙНАКСКЕ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423" y="3664912"/>
            <a:ext cx="3114452" cy="220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Admin\Desktop\музейная папка\архив фото\архив фотообработанные\эскадрон\ОМАРОВ САЙПУДИН - КОМАНДИР ДКР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831" y="3875224"/>
            <a:ext cx="1241299" cy="175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1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7887" y="3501008"/>
            <a:ext cx="3528393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Караев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Дагестанский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«Будённый»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Admin\Desktop\музейная папка\архив фото\архив фотообработанные\эскадрон\Караев 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24744"/>
            <a:ext cx="336028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81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987467"/>
            <a:ext cx="2427637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Знаменосец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Омаров Гази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Admin\Desktop\музейная папка\архив фото\архив фотообработанные\эскадрон\Омаров Г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3456384" cy="4888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9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музейная папка\архив фото\архив фотообработанные\эскадрон\ЭСКАДРОНЦЫ ПРИГЛАШЕННЫЕ НА ОЧЕРЕДНОЙ СЛЕТ ТОКС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060" y="1340768"/>
            <a:ext cx="6305234" cy="4459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788" y="2827615"/>
            <a:ext cx="2402548" cy="1261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боевых друзей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ДДКЭ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8792" y="1196752"/>
            <a:ext cx="7416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Телепередачи организованные группой «Поиск»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Моздока до Берлина.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Говорят фронтовые письма.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Никто не забыт, ничто не забыто.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войны не - женское лицо.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Я, раненный детством, войну проклинаю!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Они сражались за Родину.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блокадном Ленинграде.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войны.</a:t>
            </a:r>
          </a:p>
        </p:txBody>
      </p:sp>
    </p:spTree>
    <p:extLst>
      <p:ext uri="{BB962C8B-B14F-4D97-AF65-F5344CB8AC3E}">
        <p14:creationId xmlns:p14="http://schemas.microsoft.com/office/powerpoint/2010/main" val="21264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213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20</cp:revision>
  <dcterms:created xsi:type="dcterms:W3CDTF">2018-10-31T20:12:03Z</dcterms:created>
  <dcterms:modified xsi:type="dcterms:W3CDTF">2018-12-09T15:35:08Z</dcterms:modified>
</cp:coreProperties>
</file>