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27"/>
  </p:notesMasterIdLst>
  <p:sldIdLst>
    <p:sldId id="328" r:id="rId2"/>
    <p:sldId id="32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330" r:id="rId17"/>
    <p:sldId id="340" r:id="rId18"/>
    <p:sldId id="278" r:id="rId19"/>
    <p:sldId id="331" r:id="rId20"/>
    <p:sldId id="332" r:id="rId21"/>
    <p:sldId id="333" r:id="rId22"/>
    <p:sldId id="334" r:id="rId23"/>
    <p:sldId id="335" r:id="rId24"/>
    <p:sldId id="337" r:id="rId25"/>
    <p:sldId id="339" r:id="rId26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66FF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773" autoAdjust="0"/>
  </p:normalViewPr>
  <p:slideViewPr>
    <p:cSldViewPr>
      <p:cViewPr varScale="1">
        <p:scale>
          <a:sx n="85" d="100"/>
          <a:sy n="85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1698" y="0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817" y="4759643"/>
            <a:ext cx="5510530" cy="450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7546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1698" y="9517546"/>
            <a:ext cx="2984871" cy="50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B6B8F716-A781-4A9D-A23C-DC99AB0FC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B17070-5FE2-4113-8D53-40116D2A50BA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EF3B69-EC53-4957-BD6E-02462BB70D8B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338BAF-8C10-4708-A2DE-AD8B38F8195C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8EA0B1-1AC6-4A07-9291-B18DE6266475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3F1850-E465-49F2-9A95-851ECA548AFE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41D9CC-F0C3-4F05-936F-AC15B2AF9840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EAC561-9F83-4FBA-A6EB-AFA2BFA0EA46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3D6372-79B9-490D-B7C4-CC9986FC9326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88D179-9C6C-462C-97E7-C206E98CA189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BBA872-E3CE-44A0-843F-95D1A5E5602B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C2EB05-4ECF-4E51-B403-A0281E724D7D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77381C-F43E-4FB3-93E0-A74BD2732376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71ACCA-EF44-4B00-8AA3-80A470AB5129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ADA4E2-2EF8-402B-9A13-35A1C06304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F035F7-5A52-43AF-B29E-5E236C388B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170845-335D-4C36-A7AA-5000C3D792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058D94-4923-428D-9E37-76571EF5AB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6ADDA5-E3FE-41A4-8824-094A56E0ED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0CFB3-B72A-4DF4-BCA4-0C8DBBBBDC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93AA7A-29B5-4EE8-8398-3A71FD76F5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63E7E8-CEC6-4D9F-88F4-0D4748124F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2CD827-83E4-4E4E-9E99-04FD5D92E4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384C9-0DC7-43AF-9BC4-196256282E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391E67-CD80-4B76-B094-08A5022941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39E106-08CE-4793-BB31-A64BC73825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22.xml"/><Relationship Id="rId7" Type="http://schemas.openxmlformats.org/officeDocument/2006/relationships/slide" Target="slide23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slide" Target="slide19.xml"/><Relationship Id="rId10" Type="http://schemas.openxmlformats.org/officeDocument/2006/relationships/slide" Target="slide25.xml"/><Relationship Id="rId4" Type="http://schemas.openxmlformats.org/officeDocument/2006/relationships/slide" Target="slide16.xml"/><Relationship Id="rId9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5.png"/><Relationship Id="rId4" Type="http://schemas.openxmlformats.org/officeDocument/2006/relationships/image" Target="../media/image10.gif"/><Relationship Id="rId9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1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59632" y="1340768"/>
            <a:ext cx="7884367" cy="3240360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50662" y="304892"/>
            <a:ext cx="7884367" cy="45981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  <a:alpha val="0"/>
                </a:schemeClr>
              </a:gs>
              <a:gs pos="100000">
                <a:schemeClr val="bg2">
                  <a:lumMod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071538" y="1357298"/>
            <a:ext cx="835821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Азбука </a:t>
            </a:r>
          </a:p>
          <a:p>
            <a:pPr algn="ctr"/>
            <a:r>
              <a:rPr lang="ru-RU" sz="6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 дорожных наук</a:t>
            </a:r>
            <a:endParaRPr lang="ru-RU" sz="6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98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п</a:t>
            </a:r>
            <a:endParaRPr lang="ru-RU" dirty="0">
              <a:latin typeface="Arial" charset="0"/>
            </a:endParaRP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1303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с</a:t>
            </a:r>
          </a:p>
        </p:txBody>
      </p:sp>
      <p:sp>
        <p:nvSpPr>
          <p:cNvPr id="11309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1310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1311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1313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а</a:t>
            </a:r>
          </a:p>
        </p:txBody>
      </p:sp>
      <p:sp>
        <p:nvSpPr>
          <p:cNvPr id="11315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1316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2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3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4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5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6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7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8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29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30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31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32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33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34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35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11336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37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1338" name="Rectangle 74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39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1340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41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42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43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1344" name="Rectangle 80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45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46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47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48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49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0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1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2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3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4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5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6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7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8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59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60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61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362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11363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11364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11365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11366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11367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11368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11369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11370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11371" name="Text Box 107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11372" name="Text Box 108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11373" name="Text Box 109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11374" name="Text Box 110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2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2323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п</a:t>
            </a:r>
            <a:endParaRPr lang="ru-RU" dirty="0">
              <a:latin typeface="Arial" charset="0"/>
            </a:endParaRPr>
          </a:p>
        </p:txBody>
      </p:sp>
      <p:sp>
        <p:nvSpPr>
          <p:cNvPr id="12324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2325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2326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2327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8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12329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2330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2331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2332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с</a:t>
            </a:r>
          </a:p>
        </p:txBody>
      </p:sp>
      <p:sp>
        <p:nvSpPr>
          <p:cNvPr id="12333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2334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2335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2336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2337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8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а</a:t>
            </a:r>
          </a:p>
        </p:txBody>
      </p:sp>
      <p:sp>
        <p:nvSpPr>
          <p:cNvPr id="12339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2340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2341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2342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н</a:t>
            </a:r>
            <a:endParaRPr lang="ru-RU" dirty="0">
              <a:latin typeface="Arial" charset="0"/>
            </a:endParaRPr>
          </a:p>
        </p:txBody>
      </p:sp>
      <p:sp>
        <p:nvSpPr>
          <p:cNvPr id="12343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2344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2345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2346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2347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2348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й</a:t>
            </a:r>
          </a:p>
        </p:txBody>
      </p:sp>
      <p:sp>
        <p:nvSpPr>
          <p:cNvPr id="12349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0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1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2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3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4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5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6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7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8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9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12360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61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2362" name="Rectangle 74"/>
          <p:cNvSpPr>
            <a:spLocks noChangeArrowheads="1"/>
          </p:cNvSpPr>
          <p:nvPr/>
        </p:nvSpPr>
        <p:spPr bwMode="auto">
          <a:xfrm>
            <a:off x="5148263" y="51577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63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2364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65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66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67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2368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69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0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1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2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3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4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5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6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7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8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79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80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81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82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83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84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85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Arial" charset="0"/>
              </a:rPr>
              <a:t>1</a:t>
            </a:r>
          </a:p>
        </p:txBody>
      </p:sp>
      <p:sp>
        <p:nvSpPr>
          <p:cNvPr id="12386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12387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12388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12389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12390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12391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12392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12393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12394" name="Text Box 107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12395" name="Text Box 108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12396" name="Text Box 109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12397" name="Text Box 110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2398" name="Rectangle 111"/>
          <p:cNvSpPr>
            <a:spLocks noChangeArrowheads="1"/>
          </p:cNvSpPr>
          <p:nvPr/>
        </p:nvSpPr>
        <p:spPr bwMode="auto">
          <a:xfrm>
            <a:off x="5580063" y="55895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28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3329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3339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3340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3341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3343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3344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3345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46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3347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п</a:t>
            </a:r>
            <a:endParaRPr lang="ru-RU" dirty="0">
              <a:latin typeface="Arial" charset="0"/>
            </a:endParaRPr>
          </a:p>
        </p:txBody>
      </p:sp>
      <p:sp>
        <p:nvSpPr>
          <p:cNvPr id="13348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3349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3350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3351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52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13353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3354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3355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56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с</a:t>
            </a:r>
          </a:p>
        </p:txBody>
      </p:sp>
      <p:sp>
        <p:nvSpPr>
          <p:cNvPr id="13357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3358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3359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3360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3361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62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а</a:t>
            </a:r>
          </a:p>
        </p:txBody>
      </p:sp>
      <p:sp>
        <p:nvSpPr>
          <p:cNvPr id="13363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3364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3365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66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н</a:t>
            </a:r>
            <a:endParaRPr lang="ru-RU" dirty="0">
              <a:latin typeface="Arial" charset="0"/>
            </a:endParaRPr>
          </a:p>
        </p:txBody>
      </p:sp>
      <p:sp>
        <p:nvSpPr>
          <p:cNvPr id="13367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3368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3369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3370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3371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3372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й</a:t>
            </a:r>
          </a:p>
        </p:txBody>
      </p:sp>
      <p:sp>
        <p:nvSpPr>
          <p:cNvPr id="13373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3374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75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3376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3377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3378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3379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80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81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82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83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13384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85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86" name="Rectangle 74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87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3388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89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90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91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3392" name="Rectangle 80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93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94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95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96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97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98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99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0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1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2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3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4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5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6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7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8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09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410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13411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13412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13413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13414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13415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13416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13417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13418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13419" name="Text Box 107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13420" name="Text Box 108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13421" name="Text Box 109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13422" name="Text Box 110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4361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4362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4363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4364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366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4368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4369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70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4371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п</a:t>
            </a:r>
            <a:endParaRPr lang="ru-RU" dirty="0">
              <a:latin typeface="Arial" charset="0"/>
            </a:endParaRPr>
          </a:p>
        </p:txBody>
      </p:sp>
      <p:sp>
        <p:nvSpPr>
          <p:cNvPr id="14372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4374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4375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76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4379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с</a:t>
            </a:r>
          </a:p>
        </p:txBody>
      </p: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4384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4385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86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4387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4388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390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н</a:t>
            </a:r>
            <a:endParaRPr lang="ru-RU" dirty="0">
              <a:latin typeface="Arial" charset="0"/>
            </a:endParaRPr>
          </a:p>
        </p:txBody>
      </p:sp>
      <p:sp>
        <p:nvSpPr>
          <p:cNvPr id="14391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4392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4393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4394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4395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4396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й</a:t>
            </a:r>
          </a:p>
        </p:txBody>
      </p:sp>
      <p:sp>
        <p:nvSpPr>
          <p:cNvPr id="14397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4398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399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4400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4401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4402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4403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404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4405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4406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4407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14408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4409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410" name="Rectangle 74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н</a:t>
            </a:r>
          </a:p>
        </p:txBody>
      </p:sp>
      <p:sp>
        <p:nvSpPr>
          <p:cNvPr id="14411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4412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4413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4414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4415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4416" name="Rectangle 80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17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18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19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0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1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4422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3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4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5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6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7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8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29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30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31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32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33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434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14435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14436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14437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14438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14439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14440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14441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14442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14443" name="Text Box 107"/>
          <p:cNvSpPr txBox="1">
            <a:spLocks noChangeArrowheads="1"/>
          </p:cNvSpPr>
          <p:nvPr/>
        </p:nvSpPr>
        <p:spPr bwMode="auto">
          <a:xfrm>
            <a:off x="2987675" y="5084763"/>
            <a:ext cx="576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14444" name="Text Box 108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14445" name="Text Box 109"/>
          <p:cNvSpPr txBox="1">
            <a:spLocks noChangeArrowheads="1"/>
          </p:cNvSpPr>
          <p:nvPr/>
        </p:nvSpPr>
        <p:spPr bwMode="auto">
          <a:xfrm>
            <a:off x="395288" y="6092825"/>
            <a:ext cx="490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14446" name="Text Box 110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5384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5385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5386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5387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5388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5389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390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п</a:t>
            </a:r>
            <a:endParaRPr lang="ru-RU" dirty="0">
              <a:latin typeface="Arial" charset="0"/>
            </a:endParaRPr>
          </a:p>
        </p:txBody>
      </p:sp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5397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5398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00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15401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5402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404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с</a:t>
            </a:r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а</a:t>
            </a:r>
          </a:p>
        </p:txBody>
      </p:sp>
      <p:sp>
        <p:nvSpPr>
          <p:cNvPr id="15411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5413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414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н</a:t>
            </a:r>
            <a:endParaRPr lang="ru-RU" dirty="0">
              <a:latin typeface="Arial" charset="0"/>
            </a:endParaRPr>
          </a:p>
        </p:txBody>
      </p:sp>
      <p:sp>
        <p:nvSpPr>
          <p:cNvPr id="15415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й</a:t>
            </a:r>
          </a:p>
        </p:txBody>
      </p:sp>
      <p:sp>
        <p:nvSpPr>
          <p:cNvPr id="15421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5422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423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5424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5425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5426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5427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428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5429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5430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с</a:t>
            </a:r>
          </a:p>
        </p:txBody>
      </p:sp>
      <p:sp>
        <p:nvSpPr>
          <p:cNvPr id="15431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15432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5433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434" name="Rectangle 74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н</a:t>
            </a:r>
          </a:p>
        </p:txBody>
      </p:sp>
      <p:sp>
        <p:nvSpPr>
          <p:cNvPr id="15435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436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5437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5438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5439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5440" name="Rectangle 80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5441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н</a:t>
            </a:r>
          </a:p>
        </p:txBody>
      </p:sp>
      <p:sp>
        <p:nvSpPr>
          <p:cNvPr id="15442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п</a:t>
            </a:r>
          </a:p>
        </p:txBody>
      </p:sp>
      <p:sp>
        <p:nvSpPr>
          <p:cNvPr id="15443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5444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т</a:t>
            </a:r>
          </a:p>
        </p:txBody>
      </p:sp>
      <p:sp>
        <p:nvSpPr>
          <p:cNvPr id="15445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5446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447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5448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5449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5450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51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52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53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54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55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56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57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58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15459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15460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15461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15462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15463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15464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15465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15466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15467" name="Text Box 107"/>
          <p:cNvSpPr txBox="1">
            <a:spLocks noChangeArrowheads="1"/>
          </p:cNvSpPr>
          <p:nvPr/>
        </p:nvSpPr>
        <p:spPr bwMode="auto">
          <a:xfrm>
            <a:off x="2916238" y="5084763"/>
            <a:ext cx="581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15468" name="Text Box 108"/>
          <p:cNvSpPr txBox="1">
            <a:spLocks noChangeArrowheads="1"/>
          </p:cNvSpPr>
          <p:nvPr/>
        </p:nvSpPr>
        <p:spPr bwMode="auto">
          <a:xfrm>
            <a:off x="3419475" y="5445125"/>
            <a:ext cx="1157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15469" name="Text Box 109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15470" name="Text Box 110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2" name="Заголовок 1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00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6408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14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6415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6416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6417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18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6419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п</a:t>
            </a:r>
            <a:endParaRPr lang="ru-RU" dirty="0">
              <a:latin typeface="Arial" charset="0"/>
            </a:endParaRPr>
          </a:p>
        </p:txBody>
      </p:sp>
      <p:sp>
        <p:nvSpPr>
          <p:cNvPr id="16420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6421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6422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6423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24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16425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6426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6427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28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с</a:t>
            </a:r>
          </a:p>
        </p:txBody>
      </p:sp>
      <p:sp>
        <p:nvSpPr>
          <p:cNvPr id="16429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6430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6431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6432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6433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34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а</a:t>
            </a:r>
          </a:p>
        </p:txBody>
      </p:sp>
      <p:sp>
        <p:nvSpPr>
          <p:cNvPr id="16435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6436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6437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38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н</a:t>
            </a:r>
            <a:endParaRPr lang="ru-RU" dirty="0">
              <a:latin typeface="Arial" charset="0"/>
            </a:endParaRPr>
          </a:p>
        </p:txBody>
      </p:sp>
      <p:sp>
        <p:nvSpPr>
          <p:cNvPr id="16439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6440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6441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6442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6443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6444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й</a:t>
            </a:r>
          </a:p>
        </p:txBody>
      </p:sp>
      <p:sp>
        <p:nvSpPr>
          <p:cNvPr id="16445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6446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47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6448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6449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6450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6451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52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6453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6454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с</a:t>
            </a:r>
          </a:p>
        </p:txBody>
      </p:sp>
      <p:sp>
        <p:nvSpPr>
          <p:cNvPr id="16455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16456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6457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58" name="Rectangle 74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н</a:t>
            </a:r>
          </a:p>
        </p:txBody>
      </p:sp>
      <p:sp>
        <p:nvSpPr>
          <p:cNvPr id="16459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60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6461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6462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6463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6464" name="Rectangle 80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6465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н</a:t>
            </a:r>
          </a:p>
        </p:txBody>
      </p:sp>
      <p:sp>
        <p:nvSpPr>
          <p:cNvPr id="16466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п</a:t>
            </a:r>
          </a:p>
        </p:txBody>
      </p:sp>
      <p:sp>
        <p:nvSpPr>
          <p:cNvPr id="16467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6468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т</a:t>
            </a:r>
          </a:p>
        </p:txBody>
      </p:sp>
      <p:sp>
        <p:nvSpPr>
          <p:cNvPr id="16469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6470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71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6472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6473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6474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6475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ь</a:t>
            </a:r>
          </a:p>
        </p:txBody>
      </p:sp>
      <p:sp>
        <p:nvSpPr>
          <p:cNvPr id="16476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6477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6478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6479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16480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6481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6482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16483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16484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16485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16486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16487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16488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16489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16490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16491" name="Text Box 107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16492" name="Text Box 108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16493" name="Text Box 109"/>
          <p:cNvSpPr txBox="1">
            <a:spLocks noChangeArrowheads="1"/>
          </p:cNvSpPr>
          <p:nvPr/>
        </p:nvSpPr>
        <p:spPr bwMode="auto">
          <a:xfrm>
            <a:off x="250825" y="6092825"/>
            <a:ext cx="649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16494" name="Text Box 110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Управляющая кнопка: домой 110">
            <a:hlinkClick r:id="rId3" action="ppaction://hlinksldjump" highlightClick="1"/>
          </p:cNvPr>
          <p:cNvSpPr/>
          <p:nvPr/>
        </p:nvSpPr>
        <p:spPr>
          <a:xfrm>
            <a:off x="8072462" y="6286520"/>
            <a:ext cx="714380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Заголовок 11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428604"/>
            <a:ext cx="6040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Головоломка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785926"/>
            <a:ext cx="668655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77" y="142847"/>
          <a:ext cx="8929722" cy="6215110"/>
        </p:xfrm>
        <a:graphic>
          <a:graphicData uri="http://schemas.openxmlformats.org/drawingml/2006/table">
            <a:tbl>
              <a:tblPr/>
              <a:tblGrid>
                <a:gridCol w="743671"/>
                <a:gridCol w="744481"/>
                <a:gridCol w="743671"/>
                <a:gridCol w="744481"/>
                <a:gridCol w="743671"/>
                <a:gridCol w="744481"/>
                <a:gridCol w="744481"/>
                <a:gridCol w="743671"/>
                <a:gridCol w="744481"/>
                <a:gridCol w="743671"/>
                <a:gridCol w="744481"/>
                <a:gridCol w="744481"/>
              </a:tblGrid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Ж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Ж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Ц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Ш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З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Ф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Ш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Х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Ш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Б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П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Р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Ё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50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Ю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В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О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Д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Т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Л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 Black" pitchFamily="34" charset="0"/>
                          <a:ea typeface="Times New Roman"/>
                          <a:cs typeface="Times New Roman"/>
                        </a:rPr>
                        <a:t>Ь</a:t>
                      </a:r>
                      <a:endParaRPr lang="ru-RU" sz="280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С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Г</a:t>
                      </a:r>
                      <a:endParaRPr lang="ru-RU" sz="28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55112" marR="55112" marT="0" marB="0" anchor="ctr">
                    <a:lnL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</a:tbl>
          </a:graphicData>
        </a:graphic>
      </p:graphicFrame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215306" y="6357934"/>
            <a:ext cx="928694" cy="50006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85984" y="714356"/>
            <a:ext cx="65722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удьте очень осторожны,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Уважайте каждый знак!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Ведь без знаков на дороге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Вам не обойтись никак!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2" descr="M:\КОНКУРСЫ 2014-2015\КОНКУРС ШАБЛОНОВ ПРЕЗЕНТАЦИЙ\0_831d2_e5e750b1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86446" y="4429132"/>
            <a:ext cx="2354860" cy="2243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072462" y="6215082"/>
            <a:ext cx="928694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924"/>
            <a:ext cx="9144000" cy="68629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85720" y="142852"/>
            <a:ext cx="8286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Дорожная задача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14282" y="214290"/>
            <a:ext cx="2643206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Дорожная </a:t>
            </a:r>
          </a:p>
          <a:p>
            <a:pPr algn="ctr"/>
            <a:r>
              <a:rPr lang="ru-RU" dirty="0" smtClean="0"/>
              <a:t>азбука</a:t>
            </a:r>
            <a:endParaRPr lang="ru-RU" dirty="0"/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214678" y="214290"/>
            <a:ext cx="2428892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Собери </a:t>
            </a:r>
          </a:p>
          <a:p>
            <a:pPr algn="ctr"/>
            <a:r>
              <a:rPr lang="ru-RU" dirty="0" smtClean="0"/>
              <a:t>знак</a:t>
            </a:r>
            <a:endParaRPr lang="ru-RU" dirty="0"/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6143636" y="214290"/>
            <a:ext cx="2571768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оловоломка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6072198" y="2285992"/>
            <a:ext cx="2643206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Дорожные задачи</a:t>
            </a:r>
            <a:endParaRPr lang="ru-RU" dirty="0"/>
          </a:p>
        </p:txBody>
      </p:sp>
      <p:sp>
        <p:nvSpPr>
          <p:cNvPr id="7" name="Скругленный прямоугольник 6">
            <a:hlinkClick r:id="" action="ppaction://noaction"/>
          </p:cNvPr>
          <p:cNvSpPr/>
          <p:nvPr/>
        </p:nvSpPr>
        <p:spPr>
          <a:xfrm>
            <a:off x="3286116" y="2285992"/>
            <a:ext cx="2428892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Телеграмма </a:t>
            </a:r>
            <a:endParaRPr lang="ru-RU" dirty="0"/>
          </a:p>
        </p:txBody>
      </p:sp>
      <p:sp>
        <p:nvSpPr>
          <p:cNvPr id="8" name="Скругленный прямоугольник 7">
            <a:hlinkClick r:id="rId6" action="ppaction://hlinksldjump"/>
          </p:cNvPr>
          <p:cNvSpPr/>
          <p:nvPr/>
        </p:nvSpPr>
        <p:spPr>
          <a:xfrm>
            <a:off x="285720" y="2357430"/>
            <a:ext cx="2500330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Светофор </a:t>
            </a:r>
            <a:endParaRPr lang="ru-RU" dirty="0"/>
          </a:p>
        </p:txBody>
      </p:sp>
      <p:sp>
        <p:nvSpPr>
          <p:cNvPr id="9" name="Скругленный прямоугольник 8">
            <a:hlinkClick r:id="rId7" action="ppaction://hlinksldjump"/>
          </p:cNvPr>
          <p:cNvSpPr/>
          <p:nvPr/>
        </p:nvSpPr>
        <p:spPr>
          <a:xfrm>
            <a:off x="6143636" y="4214818"/>
            <a:ext cx="2571768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Чёрный ящик</a:t>
            </a:r>
            <a:endParaRPr lang="ru-RU" dirty="0"/>
          </a:p>
        </p:txBody>
      </p:sp>
      <p:sp>
        <p:nvSpPr>
          <p:cNvPr id="10" name="Скругленный прямоугольник 9">
            <a:hlinkClick r:id="" action="ppaction://noaction"/>
          </p:cNvPr>
          <p:cNvSpPr/>
          <p:nvPr/>
        </p:nvSpPr>
        <p:spPr>
          <a:xfrm>
            <a:off x="3286116" y="4214818"/>
            <a:ext cx="2428892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Блиц - турнир</a:t>
            </a:r>
            <a:endParaRPr lang="ru-RU" dirty="0"/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285720" y="4286256"/>
            <a:ext cx="2571768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Кроссворд </a:t>
            </a:r>
            <a:endParaRPr lang="ru-RU" dirty="0"/>
          </a:p>
        </p:txBody>
      </p:sp>
      <p:sp>
        <p:nvSpPr>
          <p:cNvPr id="14" name="Лента лицом вверх 13">
            <a:hlinkClick r:id="rId9" action="ppaction://hlinksldjump"/>
          </p:cNvPr>
          <p:cNvSpPr/>
          <p:nvPr/>
        </p:nvSpPr>
        <p:spPr>
          <a:xfrm>
            <a:off x="2928926" y="6143644"/>
            <a:ext cx="3214710" cy="571504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>
            <a:hlinkClick r:id="rId10" action="ppaction://hlinksldjump"/>
          </p:cNvPr>
          <p:cNvSpPr/>
          <p:nvPr/>
        </p:nvSpPr>
        <p:spPr>
          <a:xfrm>
            <a:off x="8286776" y="6143644"/>
            <a:ext cx="428628" cy="50004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500174"/>
            <a:ext cx="319228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1" y="1500174"/>
            <a:ext cx="600076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42844" y="214290"/>
            <a:ext cx="87154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Дорожная азбука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8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3214686"/>
            <a:ext cx="2497895" cy="287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Группа 7"/>
          <p:cNvGrpSpPr/>
          <p:nvPr/>
        </p:nvGrpSpPr>
        <p:grpSpPr>
          <a:xfrm>
            <a:off x="5286380" y="3214686"/>
            <a:ext cx="2438400" cy="2809236"/>
            <a:chOff x="5929322" y="3429000"/>
            <a:chExt cx="2438400" cy="2809236"/>
          </a:xfrm>
        </p:grpSpPr>
        <p:pic>
          <p:nvPicPr>
            <p:cNvPr id="61445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29322" y="3429000"/>
              <a:ext cx="2438400" cy="2381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5929323" y="5715016"/>
              <a:ext cx="24288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/>
                <a:t>Движение пешеходов запрещено </a:t>
              </a:r>
              <a:endParaRPr lang="ru-RU" sz="1400" b="1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42844" y="214290"/>
            <a:ext cx="2286016" cy="2379479"/>
            <a:chOff x="142844" y="214290"/>
            <a:chExt cx="2286016" cy="2379479"/>
          </a:xfrm>
        </p:grpSpPr>
        <p:pic>
          <p:nvPicPr>
            <p:cNvPr id="61442" name="Picture 2" descr="http://www.rnikolsk.pnzreg.ru/files/nikolsk_pnzreg_ru/news/2014/12/17/p_1_17122014.gi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44" y="214290"/>
              <a:ext cx="2286016" cy="2143116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142844" y="2285992"/>
              <a:ext cx="22860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/>
                <a:t>Пешеходный переход</a:t>
              </a:r>
              <a:endParaRPr lang="ru-RU" sz="1400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2500298" y="214290"/>
            <a:ext cx="2286016" cy="2357454"/>
            <a:chOff x="2857489" y="142852"/>
            <a:chExt cx="2216698" cy="2236603"/>
          </a:xfrm>
        </p:grpSpPr>
        <p:pic>
          <p:nvPicPr>
            <p:cNvPr id="61449" name="Picture 9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857489" y="142852"/>
              <a:ext cx="2216698" cy="2000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3000364" y="2071678"/>
              <a:ext cx="18325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Осторожно, дети!</a:t>
              </a:r>
              <a:endParaRPr lang="ru-RU" sz="1400" b="1" dirty="0"/>
            </a:p>
          </p:txBody>
        </p:sp>
      </p:grpSp>
      <p:pic>
        <p:nvPicPr>
          <p:cNvPr id="61451" name="Picture 11" descr="http://www.yapan.com.ua/images/companies/logo_293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214290"/>
            <a:ext cx="2071702" cy="207170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929190" y="228599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Велосипедная дорожка</a:t>
            </a:r>
            <a:endParaRPr lang="ru-RU" sz="1400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7215206" y="142852"/>
            <a:ext cx="1723482" cy="2881804"/>
            <a:chOff x="7215206" y="142852"/>
            <a:chExt cx="1723482" cy="2881804"/>
          </a:xfrm>
        </p:grpSpPr>
        <p:pic>
          <p:nvPicPr>
            <p:cNvPr id="61453" name="Picture 13" descr="http://www.photokartinki.ru/img/picture/Nov/29/68723a0987bdd68c77d1b2cdc2bf8841/2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215206" y="142852"/>
              <a:ext cx="1643074" cy="2190765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7215206" y="2285992"/>
              <a:ext cx="172348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dirty="0" smtClean="0"/>
                <a:t>Пункт медицинской помощи</a:t>
              </a:r>
              <a:endParaRPr lang="ru-RU" sz="1400" b="1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85720" y="3071810"/>
            <a:ext cx="2037412" cy="3093859"/>
            <a:chOff x="285720" y="3071810"/>
            <a:chExt cx="2037412" cy="3093859"/>
          </a:xfrm>
        </p:grpSpPr>
        <p:pic>
          <p:nvPicPr>
            <p:cNvPr id="61454" name="Picture 14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85720" y="3071810"/>
              <a:ext cx="2037412" cy="2828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TextBox 19"/>
            <p:cNvSpPr txBox="1"/>
            <p:nvPr/>
          </p:nvSpPr>
          <p:spPr>
            <a:xfrm>
              <a:off x="714348" y="5857892"/>
              <a:ext cx="10663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Телефон </a:t>
              </a:r>
              <a:endParaRPr lang="ru-RU" sz="1400" b="1" dirty="0"/>
            </a:p>
          </p:txBody>
        </p:sp>
      </p:grpSp>
      <p:sp>
        <p:nvSpPr>
          <p:cNvPr id="22" name="Управляющая кнопка: домой 21">
            <a:hlinkClick r:id="rId9" action="ppaction://hlinksldjump" highlightClick="1"/>
          </p:cNvPr>
          <p:cNvSpPr/>
          <p:nvPr/>
        </p:nvSpPr>
        <p:spPr>
          <a:xfrm>
            <a:off x="7858148" y="6000768"/>
            <a:ext cx="1000132" cy="6429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http://ou2sosch.ucoz.ru/kartinki/sm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572396" y="4071942"/>
            <a:ext cx="1443403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rushkolnik.ru/tw_files2/urls_3/508/d-507879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7620000" cy="52863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71604" y="285728"/>
            <a:ext cx="5205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Собери знак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2" descr="http://ou2sosch.ucoz.ru/kartinki/sm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30" y="2285992"/>
            <a:ext cx="1882700" cy="2143140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215338" y="6072206"/>
            <a:ext cx="785818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8215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Чёрный ящик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1071570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8853" name="Picture 5" descr="http://files.softicons.com/download/object-icons/box-icons-by-pica-ae/png/512x512/box_blac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500306"/>
            <a:ext cx="4876800" cy="48768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6" y="1000108"/>
            <a:ext cx="1812602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20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8855" name="Picture 7" descr="http://fs.nashaucheba.ru/tw_files2/urls_3/1248/d-1247590/1247590_html_3feb4e1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714752"/>
            <a:ext cx="2281807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28604"/>
            <a:ext cx="10326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714356"/>
            <a:ext cx="93326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endParaRPr lang="ru-RU" sz="9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0"/>
            <a:ext cx="9156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е</a:t>
            </a:r>
            <a:endParaRPr lang="ru-RU" sz="96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-214338"/>
            <a:ext cx="82586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0"/>
            <a:ext cx="95090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642918"/>
            <a:ext cx="127791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214290"/>
            <a:ext cx="9444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58082" y="1142984"/>
            <a:ext cx="9589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err="1" smtClean="0">
                <a:ln/>
                <a:solidFill>
                  <a:schemeClr val="accent3"/>
                </a:solidFill>
                <a:effectLst/>
              </a:rPr>
              <a:t>р</a:t>
            </a:r>
            <a:endParaRPr lang="ru-RU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81922" name="Picture 2" descr="http://ou2sosch.ucoz.ru/kartinki/sm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3071810"/>
            <a:ext cx="2357422" cy="3000396"/>
          </a:xfrm>
          <a:prstGeom prst="rect">
            <a:avLst/>
          </a:prstGeom>
          <a:noFill/>
        </p:spPr>
      </p:pic>
      <p:pic>
        <p:nvPicPr>
          <p:cNvPr id="11" name="Picture 7" descr="http://fs.nashaucheba.ru/tw_files2/urls_3/1248/d-1247590/1247590_html_3feb4e1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714752"/>
            <a:ext cx="2281807" cy="2928958"/>
          </a:xfrm>
          <a:prstGeom prst="rect">
            <a:avLst/>
          </a:prstGeom>
          <a:noFill/>
        </p:spPr>
      </p:pic>
      <p:sp>
        <p:nvSpPr>
          <p:cNvPr id="12" name="Улыбающееся лицо 11"/>
          <p:cNvSpPr/>
          <p:nvPr/>
        </p:nvSpPr>
        <p:spPr>
          <a:xfrm>
            <a:off x="4929190" y="2643182"/>
            <a:ext cx="714380" cy="642942"/>
          </a:xfrm>
          <a:prstGeom prst="smileyFace">
            <a:avLst>
              <a:gd name="adj" fmla="val 122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3" name="Улыбающееся лицо 12"/>
          <p:cNvSpPr/>
          <p:nvPr/>
        </p:nvSpPr>
        <p:spPr>
          <a:xfrm>
            <a:off x="6143636" y="3214686"/>
            <a:ext cx="785818" cy="714380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5572132" y="4786322"/>
            <a:ext cx="714380" cy="71438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http://sad60.edusite.ru/images/svetofo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071546"/>
            <a:ext cx="3500462" cy="5663392"/>
          </a:xfrm>
          <a:prstGeom prst="rect">
            <a:avLst/>
          </a:prstGeom>
          <a:noFill/>
        </p:spPr>
      </p:pic>
      <p:sp>
        <p:nvSpPr>
          <p:cNvPr id="18" name="Улыбающееся лицо 17"/>
          <p:cNvSpPr/>
          <p:nvPr/>
        </p:nvSpPr>
        <p:spPr>
          <a:xfrm>
            <a:off x="3286116" y="3214686"/>
            <a:ext cx="571504" cy="571504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Улыбающееся лицо 18"/>
          <p:cNvSpPr/>
          <p:nvPr/>
        </p:nvSpPr>
        <p:spPr>
          <a:xfrm>
            <a:off x="3500430" y="3786190"/>
            <a:ext cx="571504" cy="50006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3643306" y="4286256"/>
            <a:ext cx="571504" cy="500066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омой 20">
            <a:hlinkClick r:id="rId5" action="ppaction://hlinksldjump" highlightClick="1"/>
          </p:cNvPr>
          <p:cNvSpPr/>
          <p:nvPr/>
        </p:nvSpPr>
        <p:spPr>
          <a:xfrm>
            <a:off x="7929586" y="6357958"/>
            <a:ext cx="785818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14348" y="928670"/>
            <a:ext cx="76438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66FF"/>
                </a:solidFill>
              </a:rPr>
              <a:t>Пусть улицы всех городов и деревень будут для вас безопасными! </a:t>
            </a:r>
            <a:br>
              <a:rPr lang="ru-RU" b="1" dirty="0" smtClean="0">
                <a:solidFill>
                  <a:srgbClr val="0066FF"/>
                </a:solidFill>
              </a:rPr>
            </a:br>
            <a:r>
              <a:rPr lang="ru-RU" b="1" dirty="0" smtClean="0">
                <a:solidFill>
                  <a:srgbClr val="0066FF"/>
                </a:solidFill>
              </a:rPr>
              <a:t>Вы уже знаете, что дорога может быть доброй и безопасной только для тех, кто не нарушает её законов.</a:t>
            </a:r>
            <a:endParaRPr lang="ru-RU" dirty="0"/>
          </a:p>
        </p:txBody>
      </p:sp>
      <p:sp>
        <p:nvSpPr>
          <p:cNvPr id="4" name="Управляющая кнопка: в начало 3">
            <a:hlinkClick r:id="" action="ppaction://hlinkshowjump?jump=firstslide" highlightClick="1"/>
          </p:cNvPr>
          <p:cNvSpPr/>
          <p:nvPr/>
        </p:nvSpPr>
        <p:spPr>
          <a:xfrm>
            <a:off x="8572528" y="6429396"/>
            <a:ext cx="571472" cy="42860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Группа 108"/>
          <p:cNvGrpSpPr/>
          <p:nvPr/>
        </p:nvGrpSpPr>
        <p:grpSpPr>
          <a:xfrm>
            <a:off x="447675" y="1268413"/>
            <a:ext cx="8083550" cy="5113337"/>
            <a:chOff x="447675" y="1268413"/>
            <a:chExt cx="8083550" cy="5113337"/>
          </a:xfrm>
        </p:grpSpPr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2989263" y="1268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1800">
                <a:latin typeface="Arial" charset="0"/>
              </a:endParaRPr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3421063" y="1268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4284663" y="1268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3852863" y="1268413"/>
              <a:ext cx="358775" cy="360362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dirty="0">
                <a:solidFill>
                  <a:srgbClr val="FF33CC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4716463" y="1268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21063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3852863" y="1701800"/>
              <a:ext cx="358775" cy="360363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5148263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4284663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4716463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5580063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6013450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6445250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>
              <a:off x="6877050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7308850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5" name="Rectangle 19"/>
            <p:cNvSpPr>
              <a:spLocks noChangeArrowheads="1"/>
            </p:cNvSpPr>
            <p:nvPr/>
          </p:nvSpPr>
          <p:spPr bwMode="auto">
            <a:xfrm>
              <a:off x="7740650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>
              <a:off x="8172450" y="1701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>
              <a:off x="3852863" y="21336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8" name="Rectangle 22"/>
            <p:cNvSpPr>
              <a:spLocks noChangeArrowheads="1"/>
            </p:cNvSpPr>
            <p:nvPr/>
          </p:nvSpPr>
          <p:spPr bwMode="auto">
            <a:xfrm>
              <a:off x="2989263" y="21336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9" name="Rectangle 23"/>
            <p:cNvSpPr>
              <a:spLocks noChangeArrowheads="1"/>
            </p:cNvSpPr>
            <p:nvPr/>
          </p:nvSpPr>
          <p:spPr bwMode="auto">
            <a:xfrm>
              <a:off x="3421063" y="21336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0" name="Rectangle 24"/>
            <p:cNvSpPr>
              <a:spLocks noChangeArrowheads="1"/>
            </p:cNvSpPr>
            <p:nvPr/>
          </p:nvSpPr>
          <p:spPr bwMode="auto">
            <a:xfrm>
              <a:off x="4284663" y="21336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1" name="Rectangle 25"/>
            <p:cNvSpPr>
              <a:spLocks noChangeArrowheads="1"/>
            </p:cNvSpPr>
            <p:nvPr/>
          </p:nvSpPr>
          <p:spPr bwMode="auto">
            <a:xfrm>
              <a:off x="8172450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7740650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7308850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4" name="Rectangle 28"/>
            <p:cNvSpPr>
              <a:spLocks noChangeArrowheads="1"/>
            </p:cNvSpPr>
            <p:nvPr/>
          </p:nvSpPr>
          <p:spPr bwMode="auto">
            <a:xfrm>
              <a:off x="6877050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5" name="Rectangle 29"/>
            <p:cNvSpPr>
              <a:spLocks noChangeArrowheads="1"/>
            </p:cNvSpPr>
            <p:nvPr/>
          </p:nvSpPr>
          <p:spPr bwMode="auto">
            <a:xfrm>
              <a:off x="6013450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6" name="Rectangle 30"/>
            <p:cNvSpPr>
              <a:spLocks noChangeArrowheads="1"/>
            </p:cNvSpPr>
            <p:nvPr/>
          </p:nvSpPr>
          <p:spPr bwMode="auto">
            <a:xfrm>
              <a:off x="6445250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7" name="Rectangle 31"/>
            <p:cNvSpPr>
              <a:spLocks noChangeArrowheads="1"/>
            </p:cNvSpPr>
            <p:nvPr/>
          </p:nvSpPr>
          <p:spPr bwMode="auto">
            <a:xfrm>
              <a:off x="5580063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8" name="Rectangle 32"/>
            <p:cNvSpPr>
              <a:spLocks noChangeArrowheads="1"/>
            </p:cNvSpPr>
            <p:nvPr/>
          </p:nvSpPr>
          <p:spPr bwMode="auto">
            <a:xfrm>
              <a:off x="5148263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9" name="Rectangle 33"/>
            <p:cNvSpPr>
              <a:spLocks noChangeArrowheads="1"/>
            </p:cNvSpPr>
            <p:nvPr/>
          </p:nvSpPr>
          <p:spPr bwMode="auto">
            <a:xfrm>
              <a:off x="4716463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0" name="Rectangle 34"/>
            <p:cNvSpPr>
              <a:spLocks noChangeArrowheads="1"/>
            </p:cNvSpPr>
            <p:nvPr/>
          </p:nvSpPr>
          <p:spPr bwMode="auto">
            <a:xfrm>
              <a:off x="4284663" y="29972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1" name="Rectangle 35"/>
            <p:cNvSpPr>
              <a:spLocks noChangeArrowheads="1"/>
            </p:cNvSpPr>
            <p:nvPr/>
          </p:nvSpPr>
          <p:spPr bwMode="auto">
            <a:xfrm>
              <a:off x="3852863" y="2997200"/>
              <a:ext cx="358775" cy="360363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2" name="Rectangle 36"/>
            <p:cNvSpPr>
              <a:spLocks noChangeArrowheads="1"/>
            </p:cNvSpPr>
            <p:nvPr/>
          </p:nvSpPr>
          <p:spPr bwMode="auto">
            <a:xfrm>
              <a:off x="5580063" y="25654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3" name="Rectangle 37"/>
            <p:cNvSpPr>
              <a:spLocks noChangeArrowheads="1"/>
            </p:cNvSpPr>
            <p:nvPr/>
          </p:nvSpPr>
          <p:spPr bwMode="auto">
            <a:xfrm>
              <a:off x="5148263" y="25654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4" name="Rectangle 38"/>
            <p:cNvSpPr>
              <a:spLocks noChangeArrowheads="1"/>
            </p:cNvSpPr>
            <p:nvPr/>
          </p:nvSpPr>
          <p:spPr bwMode="auto">
            <a:xfrm>
              <a:off x="4716463" y="25654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5" name="Rectangle 39"/>
            <p:cNvSpPr>
              <a:spLocks noChangeArrowheads="1"/>
            </p:cNvSpPr>
            <p:nvPr/>
          </p:nvSpPr>
          <p:spPr bwMode="auto">
            <a:xfrm>
              <a:off x="4284663" y="25654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6" name="Rectangle 40"/>
            <p:cNvSpPr>
              <a:spLocks noChangeArrowheads="1"/>
            </p:cNvSpPr>
            <p:nvPr/>
          </p:nvSpPr>
          <p:spPr bwMode="auto">
            <a:xfrm>
              <a:off x="3421063" y="25654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7" name="Rectangle 41"/>
            <p:cNvSpPr>
              <a:spLocks noChangeArrowheads="1"/>
            </p:cNvSpPr>
            <p:nvPr/>
          </p:nvSpPr>
          <p:spPr bwMode="auto">
            <a:xfrm>
              <a:off x="3852863" y="2565400"/>
              <a:ext cx="358775" cy="360363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8" name="Rectangle 42"/>
            <p:cNvSpPr>
              <a:spLocks noChangeArrowheads="1"/>
            </p:cNvSpPr>
            <p:nvPr/>
          </p:nvSpPr>
          <p:spPr bwMode="auto">
            <a:xfrm>
              <a:off x="4716463" y="34290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9" name="Rectangle 43"/>
            <p:cNvSpPr>
              <a:spLocks noChangeArrowheads="1"/>
            </p:cNvSpPr>
            <p:nvPr/>
          </p:nvSpPr>
          <p:spPr bwMode="auto">
            <a:xfrm>
              <a:off x="4284663" y="34290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0" name="Rectangle 44"/>
            <p:cNvSpPr>
              <a:spLocks noChangeArrowheads="1"/>
            </p:cNvSpPr>
            <p:nvPr/>
          </p:nvSpPr>
          <p:spPr bwMode="auto">
            <a:xfrm>
              <a:off x="3852863" y="3860800"/>
              <a:ext cx="358775" cy="360363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1" name="Rectangle 45"/>
            <p:cNvSpPr>
              <a:spLocks noChangeArrowheads="1"/>
            </p:cNvSpPr>
            <p:nvPr/>
          </p:nvSpPr>
          <p:spPr bwMode="auto">
            <a:xfrm>
              <a:off x="4284663" y="3860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2" name="Rectangle 46"/>
            <p:cNvSpPr>
              <a:spLocks noChangeArrowheads="1"/>
            </p:cNvSpPr>
            <p:nvPr/>
          </p:nvSpPr>
          <p:spPr bwMode="auto">
            <a:xfrm>
              <a:off x="4716463" y="3860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3" name="Rectangle 47"/>
            <p:cNvSpPr>
              <a:spLocks noChangeArrowheads="1"/>
            </p:cNvSpPr>
            <p:nvPr/>
          </p:nvSpPr>
          <p:spPr bwMode="auto">
            <a:xfrm>
              <a:off x="5148263" y="3860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4" name="Rectangle 48"/>
            <p:cNvSpPr>
              <a:spLocks noChangeArrowheads="1"/>
            </p:cNvSpPr>
            <p:nvPr/>
          </p:nvSpPr>
          <p:spPr bwMode="auto">
            <a:xfrm>
              <a:off x="6013450" y="3860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5" name="Rectangle 49"/>
            <p:cNvSpPr>
              <a:spLocks noChangeArrowheads="1"/>
            </p:cNvSpPr>
            <p:nvPr/>
          </p:nvSpPr>
          <p:spPr bwMode="auto">
            <a:xfrm>
              <a:off x="5580063" y="3860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6" name="Rectangle 50"/>
            <p:cNvSpPr>
              <a:spLocks noChangeArrowheads="1"/>
            </p:cNvSpPr>
            <p:nvPr/>
          </p:nvSpPr>
          <p:spPr bwMode="auto">
            <a:xfrm>
              <a:off x="3852863" y="3429000"/>
              <a:ext cx="358775" cy="360363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7" name="Rectangle 51"/>
            <p:cNvSpPr>
              <a:spLocks noChangeArrowheads="1"/>
            </p:cNvSpPr>
            <p:nvPr/>
          </p:nvSpPr>
          <p:spPr bwMode="auto">
            <a:xfrm>
              <a:off x="3421063" y="34290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8" name="Rectangle 52"/>
            <p:cNvSpPr>
              <a:spLocks noChangeArrowheads="1"/>
            </p:cNvSpPr>
            <p:nvPr/>
          </p:nvSpPr>
          <p:spPr bwMode="auto">
            <a:xfrm>
              <a:off x="6445250" y="3860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9" name="Rectangle 53"/>
            <p:cNvSpPr>
              <a:spLocks noChangeArrowheads="1"/>
            </p:cNvSpPr>
            <p:nvPr/>
          </p:nvSpPr>
          <p:spPr bwMode="auto">
            <a:xfrm>
              <a:off x="6877050" y="3860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0" name="Rectangle 54"/>
            <p:cNvSpPr>
              <a:spLocks noChangeArrowheads="1"/>
            </p:cNvSpPr>
            <p:nvPr/>
          </p:nvSpPr>
          <p:spPr bwMode="auto">
            <a:xfrm>
              <a:off x="3852863" y="4265613"/>
              <a:ext cx="358775" cy="360362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1" name="Rectangle 55"/>
            <p:cNvSpPr>
              <a:spLocks noChangeArrowheads="1"/>
            </p:cNvSpPr>
            <p:nvPr/>
          </p:nvSpPr>
          <p:spPr bwMode="auto">
            <a:xfrm>
              <a:off x="3421063" y="42656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2" name="Rectangle 56"/>
            <p:cNvSpPr>
              <a:spLocks noChangeArrowheads="1"/>
            </p:cNvSpPr>
            <p:nvPr/>
          </p:nvSpPr>
          <p:spPr bwMode="auto">
            <a:xfrm>
              <a:off x="2989263" y="42656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3" name="Rectangle 57"/>
            <p:cNvSpPr>
              <a:spLocks noChangeArrowheads="1"/>
            </p:cNvSpPr>
            <p:nvPr/>
          </p:nvSpPr>
          <p:spPr bwMode="auto">
            <a:xfrm>
              <a:off x="2555875" y="42656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4" name="Rectangle 58"/>
            <p:cNvSpPr>
              <a:spLocks noChangeArrowheads="1"/>
            </p:cNvSpPr>
            <p:nvPr/>
          </p:nvSpPr>
          <p:spPr bwMode="auto">
            <a:xfrm>
              <a:off x="2124075" y="42656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5" name="Rectangle 59"/>
            <p:cNvSpPr>
              <a:spLocks noChangeArrowheads="1"/>
            </p:cNvSpPr>
            <p:nvPr/>
          </p:nvSpPr>
          <p:spPr bwMode="auto">
            <a:xfrm>
              <a:off x="4284663" y="42656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6" name="Rectangle 60"/>
            <p:cNvSpPr>
              <a:spLocks noChangeArrowheads="1"/>
            </p:cNvSpPr>
            <p:nvPr/>
          </p:nvSpPr>
          <p:spPr bwMode="auto">
            <a:xfrm>
              <a:off x="4716463" y="42656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7" name="Rectangle 61"/>
            <p:cNvSpPr>
              <a:spLocks noChangeArrowheads="1"/>
            </p:cNvSpPr>
            <p:nvPr/>
          </p:nvSpPr>
          <p:spPr bwMode="auto">
            <a:xfrm>
              <a:off x="2989263" y="4697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8" name="Rectangle 62"/>
            <p:cNvSpPr>
              <a:spLocks noChangeArrowheads="1"/>
            </p:cNvSpPr>
            <p:nvPr/>
          </p:nvSpPr>
          <p:spPr bwMode="auto">
            <a:xfrm>
              <a:off x="3421063" y="4697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59" name="Rectangle 63"/>
            <p:cNvSpPr>
              <a:spLocks noChangeArrowheads="1"/>
            </p:cNvSpPr>
            <p:nvPr/>
          </p:nvSpPr>
          <p:spPr bwMode="auto">
            <a:xfrm>
              <a:off x="3852863" y="4697413"/>
              <a:ext cx="358775" cy="360362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0" name="Rectangle 64"/>
            <p:cNvSpPr>
              <a:spLocks noChangeArrowheads="1"/>
            </p:cNvSpPr>
            <p:nvPr/>
          </p:nvSpPr>
          <p:spPr bwMode="auto">
            <a:xfrm>
              <a:off x="4284663" y="4697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1" name="Rectangle 65"/>
            <p:cNvSpPr>
              <a:spLocks noChangeArrowheads="1"/>
            </p:cNvSpPr>
            <p:nvPr/>
          </p:nvSpPr>
          <p:spPr bwMode="auto">
            <a:xfrm>
              <a:off x="5148263" y="4697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2" name="Rectangle 66"/>
            <p:cNvSpPr>
              <a:spLocks noChangeArrowheads="1"/>
            </p:cNvSpPr>
            <p:nvPr/>
          </p:nvSpPr>
          <p:spPr bwMode="auto">
            <a:xfrm>
              <a:off x="4716463" y="4697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3" name="Rectangle 67"/>
            <p:cNvSpPr>
              <a:spLocks noChangeArrowheads="1"/>
            </p:cNvSpPr>
            <p:nvPr/>
          </p:nvSpPr>
          <p:spPr bwMode="auto">
            <a:xfrm>
              <a:off x="5580063" y="46974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4" name="Rectangle 68"/>
            <p:cNvSpPr>
              <a:spLocks noChangeArrowheads="1"/>
            </p:cNvSpPr>
            <p:nvPr/>
          </p:nvSpPr>
          <p:spPr bwMode="auto">
            <a:xfrm>
              <a:off x="3421063" y="51292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5" name="Rectangle 69"/>
            <p:cNvSpPr>
              <a:spLocks noChangeArrowheads="1"/>
            </p:cNvSpPr>
            <p:nvPr/>
          </p:nvSpPr>
          <p:spPr bwMode="auto">
            <a:xfrm>
              <a:off x="4284663" y="51292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6" name="Rectangle 70"/>
            <p:cNvSpPr>
              <a:spLocks noChangeArrowheads="1"/>
            </p:cNvSpPr>
            <p:nvPr/>
          </p:nvSpPr>
          <p:spPr bwMode="auto">
            <a:xfrm>
              <a:off x="3852863" y="5129213"/>
              <a:ext cx="358775" cy="360362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7" name="Rectangle 71"/>
            <p:cNvSpPr>
              <a:spLocks noChangeArrowheads="1"/>
            </p:cNvSpPr>
            <p:nvPr/>
          </p:nvSpPr>
          <p:spPr bwMode="auto">
            <a:xfrm>
              <a:off x="3852863" y="2132013"/>
              <a:ext cx="358775" cy="360362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8" name="Rectangle 72"/>
            <p:cNvSpPr>
              <a:spLocks noChangeArrowheads="1"/>
            </p:cNvSpPr>
            <p:nvPr/>
          </p:nvSpPr>
          <p:spPr bwMode="auto">
            <a:xfrm>
              <a:off x="4716463" y="51292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69" name="Rectangle 73"/>
            <p:cNvSpPr>
              <a:spLocks noChangeArrowheads="1"/>
            </p:cNvSpPr>
            <p:nvPr/>
          </p:nvSpPr>
          <p:spPr bwMode="auto">
            <a:xfrm>
              <a:off x="4284663" y="25638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0" name="Rectangle 74"/>
            <p:cNvSpPr>
              <a:spLocks noChangeArrowheads="1"/>
            </p:cNvSpPr>
            <p:nvPr/>
          </p:nvSpPr>
          <p:spPr bwMode="auto">
            <a:xfrm>
              <a:off x="5148263" y="51292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1" name="Rectangle 75"/>
            <p:cNvSpPr>
              <a:spLocks noChangeArrowheads="1"/>
            </p:cNvSpPr>
            <p:nvPr/>
          </p:nvSpPr>
          <p:spPr bwMode="auto">
            <a:xfrm>
              <a:off x="4716463" y="29956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2" name="Rectangle 76"/>
            <p:cNvSpPr>
              <a:spLocks noChangeArrowheads="1"/>
            </p:cNvSpPr>
            <p:nvPr/>
          </p:nvSpPr>
          <p:spPr bwMode="auto">
            <a:xfrm>
              <a:off x="5580063" y="51292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3" name="Rectangle 77"/>
            <p:cNvSpPr>
              <a:spLocks noChangeArrowheads="1"/>
            </p:cNvSpPr>
            <p:nvPr/>
          </p:nvSpPr>
          <p:spPr bwMode="auto">
            <a:xfrm>
              <a:off x="6013450" y="51292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4" name="Rectangle 78"/>
            <p:cNvSpPr>
              <a:spLocks noChangeArrowheads="1"/>
            </p:cNvSpPr>
            <p:nvPr/>
          </p:nvSpPr>
          <p:spPr bwMode="auto">
            <a:xfrm>
              <a:off x="6445250" y="51292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5" name="Rectangle 79"/>
            <p:cNvSpPr>
              <a:spLocks noChangeArrowheads="1"/>
            </p:cNvSpPr>
            <p:nvPr/>
          </p:nvSpPr>
          <p:spPr bwMode="auto">
            <a:xfrm>
              <a:off x="5580063" y="38592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6" name="Rectangle 80"/>
            <p:cNvSpPr>
              <a:spLocks noChangeArrowheads="1"/>
            </p:cNvSpPr>
            <p:nvPr/>
          </p:nvSpPr>
          <p:spPr bwMode="auto">
            <a:xfrm>
              <a:off x="5580063" y="55610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7" name="Rectangle 81"/>
            <p:cNvSpPr>
              <a:spLocks noChangeArrowheads="1"/>
            </p:cNvSpPr>
            <p:nvPr/>
          </p:nvSpPr>
          <p:spPr bwMode="auto">
            <a:xfrm>
              <a:off x="5148263" y="55610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8" name="Rectangle 82"/>
            <p:cNvSpPr>
              <a:spLocks noChangeArrowheads="1"/>
            </p:cNvSpPr>
            <p:nvPr/>
          </p:nvSpPr>
          <p:spPr bwMode="auto">
            <a:xfrm>
              <a:off x="6013450" y="55610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79" name="Rectangle 83"/>
            <p:cNvSpPr>
              <a:spLocks noChangeArrowheads="1"/>
            </p:cNvSpPr>
            <p:nvPr/>
          </p:nvSpPr>
          <p:spPr bwMode="auto">
            <a:xfrm>
              <a:off x="6445250" y="55610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0" name="Rectangle 84"/>
            <p:cNvSpPr>
              <a:spLocks noChangeArrowheads="1"/>
            </p:cNvSpPr>
            <p:nvPr/>
          </p:nvSpPr>
          <p:spPr bwMode="auto">
            <a:xfrm>
              <a:off x="3852863" y="5561013"/>
              <a:ext cx="358775" cy="360362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1" name="Rectangle 85"/>
            <p:cNvSpPr>
              <a:spLocks noChangeArrowheads="1"/>
            </p:cNvSpPr>
            <p:nvPr/>
          </p:nvSpPr>
          <p:spPr bwMode="auto">
            <a:xfrm>
              <a:off x="6877050" y="5129213"/>
              <a:ext cx="360363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2" name="Rectangle 86"/>
            <p:cNvSpPr>
              <a:spLocks noChangeArrowheads="1"/>
            </p:cNvSpPr>
            <p:nvPr/>
          </p:nvSpPr>
          <p:spPr bwMode="auto">
            <a:xfrm>
              <a:off x="4284663" y="55610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3" name="Rectangle 87"/>
            <p:cNvSpPr>
              <a:spLocks noChangeArrowheads="1"/>
            </p:cNvSpPr>
            <p:nvPr/>
          </p:nvSpPr>
          <p:spPr bwMode="auto">
            <a:xfrm>
              <a:off x="4716463" y="55610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4" name="Rectangle 88"/>
            <p:cNvSpPr>
              <a:spLocks noChangeArrowheads="1"/>
            </p:cNvSpPr>
            <p:nvPr/>
          </p:nvSpPr>
          <p:spPr bwMode="auto">
            <a:xfrm>
              <a:off x="6877050" y="55610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5" name="Rectangle 89"/>
            <p:cNvSpPr>
              <a:spLocks noChangeArrowheads="1"/>
            </p:cNvSpPr>
            <p:nvPr/>
          </p:nvSpPr>
          <p:spPr bwMode="auto">
            <a:xfrm>
              <a:off x="7308850" y="5561013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6" name="Rectangle 90"/>
            <p:cNvSpPr>
              <a:spLocks noChangeArrowheads="1"/>
            </p:cNvSpPr>
            <p:nvPr/>
          </p:nvSpPr>
          <p:spPr bwMode="auto">
            <a:xfrm>
              <a:off x="3419475" y="6019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7" name="Rectangle 91"/>
            <p:cNvSpPr>
              <a:spLocks noChangeArrowheads="1"/>
            </p:cNvSpPr>
            <p:nvPr/>
          </p:nvSpPr>
          <p:spPr bwMode="auto">
            <a:xfrm>
              <a:off x="3852863" y="6019800"/>
              <a:ext cx="358775" cy="360363"/>
            </a:xfrm>
            <a:prstGeom prst="rect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8" name="Rectangle 92"/>
            <p:cNvSpPr>
              <a:spLocks noChangeArrowheads="1"/>
            </p:cNvSpPr>
            <p:nvPr/>
          </p:nvSpPr>
          <p:spPr bwMode="auto">
            <a:xfrm>
              <a:off x="2987675" y="6019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89" name="Rectangle 93"/>
            <p:cNvSpPr>
              <a:spLocks noChangeArrowheads="1"/>
            </p:cNvSpPr>
            <p:nvPr/>
          </p:nvSpPr>
          <p:spPr bwMode="auto">
            <a:xfrm>
              <a:off x="2555875" y="6019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0" name="Rectangle 94"/>
            <p:cNvSpPr>
              <a:spLocks noChangeArrowheads="1"/>
            </p:cNvSpPr>
            <p:nvPr/>
          </p:nvSpPr>
          <p:spPr bwMode="auto">
            <a:xfrm>
              <a:off x="2124075" y="6019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1" name="Rectangle 95"/>
            <p:cNvSpPr>
              <a:spLocks noChangeArrowheads="1"/>
            </p:cNvSpPr>
            <p:nvPr/>
          </p:nvSpPr>
          <p:spPr bwMode="auto">
            <a:xfrm>
              <a:off x="1692275" y="6019800"/>
              <a:ext cx="358775" cy="360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2" name="Rectangle 96"/>
            <p:cNvSpPr>
              <a:spLocks noChangeArrowheads="1"/>
            </p:cNvSpPr>
            <p:nvPr/>
          </p:nvSpPr>
          <p:spPr bwMode="auto">
            <a:xfrm>
              <a:off x="1260475" y="6021388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3" name="Rectangle 97"/>
            <p:cNvSpPr>
              <a:spLocks noChangeArrowheads="1"/>
            </p:cNvSpPr>
            <p:nvPr/>
          </p:nvSpPr>
          <p:spPr bwMode="auto">
            <a:xfrm>
              <a:off x="827088" y="6021388"/>
              <a:ext cx="358775" cy="36036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94" name="Text Box 98"/>
            <p:cNvSpPr txBox="1">
              <a:spLocks noChangeArrowheads="1"/>
            </p:cNvSpPr>
            <p:nvPr/>
          </p:nvSpPr>
          <p:spPr bwMode="auto">
            <a:xfrm>
              <a:off x="2627313" y="1268413"/>
              <a:ext cx="30797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800">
                  <a:latin typeface="Arial" charset="0"/>
                </a:rPr>
                <a:t>1</a:t>
              </a:r>
            </a:p>
          </p:txBody>
        </p:sp>
        <p:sp>
          <p:nvSpPr>
            <p:cNvPr id="4195" name="Text Box 99"/>
            <p:cNvSpPr txBox="1">
              <a:spLocks noChangeArrowheads="1"/>
            </p:cNvSpPr>
            <p:nvPr/>
          </p:nvSpPr>
          <p:spPr bwMode="auto">
            <a:xfrm>
              <a:off x="3111500" y="1647825"/>
              <a:ext cx="311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2</a:t>
              </a:r>
            </a:p>
          </p:txBody>
        </p:sp>
        <p:sp>
          <p:nvSpPr>
            <p:cNvPr id="4196" name="Text Box 100"/>
            <p:cNvSpPr txBox="1">
              <a:spLocks noChangeArrowheads="1"/>
            </p:cNvSpPr>
            <p:nvPr/>
          </p:nvSpPr>
          <p:spPr bwMode="auto">
            <a:xfrm>
              <a:off x="2608263" y="2081213"/>
              <a:ext cx="311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3</a:t>
              </a:r>
            </a:p>
          </p:txBody>
        </p:sp>
        <p:sp>
          <p:nvSpPr>
            <p:cNvPr id="4197" name="Text Box 101"/>
            <p:cNvSpPr txBox="1">
              <a:spLocks noChangeArrowheads="1"/>
            </p:cNvSpPr>
            <p:nvPr/>
          </p:nvSpPr>
          <p:spPr bwMode="auto">
            <a:xfrm>
              <a:off x="3111500" y="2513013"/>
              <a:ext cx="311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4</a:t>
              </a:r>
            </a:p>
          </p:txBody>
        </p:sp>
        <p:sp>
          <p:nvSpPr>
            <p:cNvPr id="4198" name="Text Box 102"/>
            <p:cNvSpPr txBox="1">
              <a:spLocks noChangeArrowheads="1"/>
            </p:cNvSpPr>
            <p:nvPr/>
          </p:nvSpPr>
          <p:spPr bwMode="auto">
            <a:xfrm>
              <a:off x="3471863" y="2944813"/>
              <a:ext cx="311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5</a:t>
              </a:r>
            </a:p>
          </p:txBody>
        </p:sp>
        <p:sp>
          <p:nvSpPr>
            <p:cNvPr id="4199" name="Text Box 103"/>
            <p:cNvSpPr txBox="1">
              <a:spLocks noChangeArrowheads="1"/>
            </p:cNvSpPr>
            <p:nvPr/>
          </p:nvSpPr>
          <p:spPr bwMode="auto">
            <a:xfrm>
              <a:off x="3111500" y="3376613"/>
              <a:ext cx="311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6</a:t>
              </a:r>
            </a:p>
          </p:txBody>
        </p:sp>
        <p:sp>
          <p:nvSpPr>
            <p:cNvPr id="4200" name="Text Box 104"/>
            <p:cNvSpPr txBox="1">
              <a:spLocks noChangeArrowheads="1"/>
            </p:cNvSpPr>
            <p:nvPr/>
          </p:nvSpPr>
          <p:spPr bwMode="auto">
            <a:xfrm>
              <a:off x="3471863" y="3808413"/>
              <a:ext cx="311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7</a:t>
              </a:r>
            </a:p>
          </p:txBody>
        </p:sp>
        <p:sp>
          <p:nvSpPr>
            <p:cNvPr id="4201" name="Text Box 105"/>
            <p:cNvSpPr txBox="1">
              <a:spLocks noChangeArrowheads="1"/>
            </p:cNvSpPr>
            <p:nvPr/>
          </p:nvSpPr>
          <p:spPr bwMode="auto">
            <a:xfrm>
              <a:off x="1816100" y="4313238"/>
              <a:ext cx="311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8</a:t>
              </a:r>
            </a:p>
          </p:txBody>
        </p:sp>
        <p:sp>
          <p:nvSpPr>
            <p:cNvPr id="4202" name="Text Box 106"/>
            <p:cNvSpPr txBox="1">
              <a:spLocks noChangeArrowheads="1"/>
            </p:cNvSpPr>
            <p:nvPr/>
          </p:nvSpPr>
          <p:spPr bwMode="auto">
            <a:xfrm>
              <a:off x="2608263" y="4673600"/>
              <a:ext cx="311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9</a:t>
              </a:r>
            </a:p>
          </p:txBody>
        </p:sp>
        <p:sp>
          <p:nvSpPr>
            <p:cNvPr id="4203" name="Text Box 107"/>
            <p:cNvSpPr txBox="1">
              <a:spLocks noChangeArrowheads="1"/>
            </p:cNvSpPr>
            <p:nvPr/>
          </p:nvSpPr>
          <p:spPr bwMode="auto">
            <a:xfrm>
              <a:off x="2987675" y="5084763"/>
              <a:ext cx="438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10</a:t>
              </a:r>
            </a:p>
          </p:txBody>
        </p:sp>
        <p:sp>
          <p:nvSpPr>
            <p:cNvPr id="4204" name="Text Box 108"/>
            <p:cNvSpPr txBox="1">
              <a:spLocks noChangeArrowheads="1"/>
            </p:cNvSpPr>
            <p:nvPr/>
          </p:nvSpPr>
          <p:spPr bwMode="auto">
            <a:xfrm>
              <a:off x="3348038" y="5516563"/>
              <a:ext cx="438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11</a:t>
              </a:r>
            </a:p>
          </p:txBody>
        </p:sp>
        <p:sp>
          <p:nvSpPr>
            <p:cNvPr id="4205" name="Text Box 109"/>
            <p:cNvSpPr txBox="1">
              <a:spLocks noChangeArrowheads="1"/>
            </p:cNvSpPr>
            <p:nvPr/>
          </p:nvSpPr>
          <p:spPr bwMode="auto">
            <a:xfrm>
              <a:off x="447675" y="5969000"/>
              <a:ext cx="438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800">
                  <a:latin typeface="Arial" charset="0"/>
                </a:rPr>
                <a:t>12</a:t>
              </a:r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642910" y="285729"/>
            <a:ext cx="8001056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latin typeface="Arial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419475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б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5" name="Rectangle 35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6" name="Rectangle 36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7" name="Rectangle 37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8" name="Rectangle 38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59" name="Rectangle 39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1" name="Rectangle 41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2" name="Rectangle 42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6" name="Rectangle 46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7" name="Rectangle 47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8" name="Rectangle 48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69" name="Rectangle 49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1" name="Rectangle 51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3" name="Rectangle 53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4" name="Rectangle 54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5" name="Rectangle 55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6" name="Rectangle 56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7" name="Rectangle 57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8" name="Rectangle 58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79" name="Rectangle 59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0" name="Rectangle 60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1" name="Rectangle 61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2" name="Rectangle 62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3" name="Rectangle 63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4" name="Rectangle 64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5" name="Rectangle 65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6" name="Rectangle 66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7" name="Rectangle 67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8" name="Rectangle 68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89" name="Rectangle 69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0" name="Rectangle 70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1" name="Rectangle 71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2" name="Rectangle 72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3" name="Rectangle 73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4" name="Rectangle 74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5" name="Rectangle 75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6" name="Rectangle 76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7" name="Rectangle 77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8" name="Rectangle 78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9" name="Rectangle 79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0" name="Rectangle 80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1" name="Rectangle 81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2" name="Rectangle 82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3" name="Rectangle 83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4" name="Rectangle 84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5" name="Rectangle 85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6" name="Rectangle 86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7" name="Rectangle 87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8" name="Rectangle 88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09" name="Rectangle 89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10" name="Rectangle 90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11" name="Rectangle 91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12" name="Rectangle 92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13" name="Rectangle 93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14" name="Rectangle 94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15" name="Rectangle 95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16" name="Rectangle 96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17" name="Text Box 97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5218" name="Text Box 98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5219" name="Text Box 99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5220" name="Text Box 100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5221" name="Text Box 101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5222" name="Text Box 102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5223" name="Text Box 103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5224" name="Text Box 104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5225" name="Text Box 105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5226" name="Text Box 106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5227" name="Text Box 107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5228" name="Text Box 108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5229" name="Text Box 109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285720" y="285728"/>
            <a:ext cx="8510588" cy="749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8172450" y="1700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8" name="Rectangle 24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4" name="Rectangle 30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0" name="Rectangle 36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3" name="Rectangle 39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4" name="Rectangle 40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5" name="Rectangle 41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6" name="Rectangle 42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7" name="Rectangle 43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8" name="Rectangle 44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9" name="Rectangle 45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0" name="Rectangle 46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1" name="Rectangle 47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2" name="Rectangle 48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3" name="Rectangle 49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5" name="Rectangle 51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6" name="Rectangle 52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7" name="Rectangle 53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8" name="Rectangle 54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99" name="Rectangle 55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0" name="Rectangle 56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1" name="Rectangle 57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2" name="Rectangle 58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3" name="Rectangle 59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4" name="Rectangle 60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5" name="Rectangle 61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6" name="Rectangle 62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7" name="Rectangle 63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8" name="Rectangle 64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9" name="Rectangle 65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0" name="Rectangle 66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1" name="Rectangle 67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2" name="Rectangle 68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3" name="Rectangle 69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4" name="Rectangle 70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5" name="Rectangle 71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6" name="Rectangle 72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7" name="Rectangle 73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8" name="Rectangle 74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19" name="Rectangle 75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0" name="Rectangle 76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1" name="Rectangle 77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2" name="Rectangle 78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3" name="Rectangle 79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4" name="Rectangle 80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5" name="Rectangle 81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6" name="Rectangle 82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7" name="Rectangle 83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8" name="Rectangle 84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29" name="Rectangle 85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0" name="Rectangle 86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1" name="Rectangle 87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2" name="Rectangle 88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3" name="Rectangle 89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4" name="Rectangle 90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5" name="Rectangle 91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6" name="Rectangle 92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7" name="Rectangle 93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8" name="Rectangle 94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39" name="Rectangle 95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0" name="Rectangle 96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1" name="Text Box 97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6242" name="Text Box 98"/>
          <p:cNvSpPr txBox="1">
            <a:spLocks noChangeArrowheads="1"/>
          </p:cNvSpPr>
          <p:nvPr/>
        </p:nvSpPr>
        <p:spPr bwMode="auto">
          <a:xfrm>
            <a:off x="3111500" y="1622425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Arial" charset="0"/>
              </a:rPr>
              <a:t>2</a:t>
            </a:r>
          </a:p>
        </p:txBody>
      </p:sp>
      <p:sp>
        <p:nvSpPr>
          <p:cNvPr id="6243" name="Text Box 99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6244" name="Text Box 100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6247" name="Text Box 103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6248" name="Text Box 104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6249" name="Text Box 105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6250" name="Text Box 106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6251" name="Text Box 107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6252" name="Text Box 108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6253" name="Text Box 109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395288" y="188913"/>
            <a:ext cx="8510587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7187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7189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7191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7192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4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5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6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7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8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99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0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1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2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3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8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09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2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3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4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5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6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7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8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19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0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1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2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3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4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5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6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7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8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29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0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1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2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3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4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5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6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7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8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39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7240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41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42" name="Rectangle 74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43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44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45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46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47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48" name="Rectangle 80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49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0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1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2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3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4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5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6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7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8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59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60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61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62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63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64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65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66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7267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7268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7269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7270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7271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7272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7273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7274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7275" name="Text Box 107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7276" name="Text Box 108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7277" name="Text Box 109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7278" name="Text Box 110"/>
          <p:cNvSpPr txBox="1">
            <a:spLocks noChangeArrowheads="1"/>
          </p:cNvSpPr>
          <p:nvPr/>
        </p:nvSpPr>
        <p:spPr bwMode="auto">
          <a:xfrm>
            <a:off x="3059113" y="1125538"/>
            <a:ext cx="347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500034" y="142852"/>
            <a:ext cx="822960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8215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8216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8217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8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19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0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1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2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4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5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6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7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28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8229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8230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8231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2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8233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8234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5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6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7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8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39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0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1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2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3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4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5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6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7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8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49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0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1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2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3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4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5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6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7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8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59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0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1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2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3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8264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5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8266" name="Rectangle 74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7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8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69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0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1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2" name="Rectangle 80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3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4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5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6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7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8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79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0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1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2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3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4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5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6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7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8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89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90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8291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8292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8293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8294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8295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8296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8297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8298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8299" name="Text Box 107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8300" name="Text Box 108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8301" name="Text Box 109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8302" name="Text Box 110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9242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9248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50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п</a:t>
            </a:r>
            <a:endParaRPr lang="ru-RU" dirty="0">
              <a:latin typeface="Arial" charset="0"/>
            </a:endParaRPr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9254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9255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9258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59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0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1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2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3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4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5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6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7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8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69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0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1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2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3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4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5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6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7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8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9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0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1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2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3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4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5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6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7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9288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9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9290" name="Rectangle 74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1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9292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3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4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5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6" name="Rectangle 80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7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8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99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0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1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2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3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4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5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6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7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8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09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0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1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2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3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4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9315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9316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9317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9318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9319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9320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9321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9322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9323" name="Text Box 107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9324" name="Text Box 108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9325" name="Text Box 109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9326" name="Text Box 110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9892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4210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2846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852863" y="1268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б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716463" y="1268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421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3852863" y="1701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е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51482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42846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7164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у</a:t>
            </a: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5580063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6013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64452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68770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в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73088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щ</a:t>
            </a:r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77406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и</a:t>
            </a:r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8172450" y="1701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38528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2" name="Rectangle 22"/>
          <p:cNvSpPr>
            <a:spLocks noChangeArrowheads="1"/>
          </p:cNvSpPr>
          <p:nvPr/>
        </p:nvSpPr>
        <p:spPr bwMode="auto">
          <a:xfrm>
            <a:off x="29892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ж</a:t>
            </a:r>
          </a:p>
        </p:txBody>
      </p:sp>
      <p:sp>
        <p:nvSpPr>
          <p:cNvPr id="10263" name="Rectangle 23"/>
          <p:cNvSpPr>
            <a:spLocks noChangeArrowheads="1"/>
          </p:cNvSpPr>
          <p:nvPr/>
        </p:nvSpPr>
        <p:spPr bwMode="auto">
          <a:xfrm>
            <a:off x="34210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0264" name="Rectangle 24"/>
          <p:cNvSpPr>
            <a:spLocks noChangeArrowheads="1"/>
          </p:cNvSpPr>
          <p:nvPr/>
        </p:nvSpPr>
        <p:spPr bwMode="auto">
          <a:xfrm>
            <a:off x="4284663" y="21336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л</a:t>
            </a:r>
          </a:p>
        </p:txBody>
      </p:sp>
      <p:sp>
        <p:nvSpPr>
          <p:cNvPr id="10265" name="Rectangle 25"/>
          <p:cNvSpPr>
            <a:spLocks noChangeArrowheads="1"/>
          </p:cNvSpPr>
          <p:nvPr/>
        </p:nvSpPr>
        <p:spPr bwMode="auto">
          <a:xfrm>
            <a:off x="8172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0266" name="Rectangle 26"/>
          <p:cNvSpPr>
            <a:spLocks noChangeArrowheads="1"/>
          </p:cNvSpPr>
          <p:nvPr/>
        </p:nvSpPr>
        <p:spPr bwMode="auto">
          <a:xfrm>
            <a:off x="77406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0267" name="Rectangle 27"/>
          <p:cNvSpPr>
            <a:spLocks noChangeArrowheads="1"/>
          </p:cNvSpPr>
          <p:nvPr/>
        </p:nvSpPr>
        <p:spPr bwMode="auto">
          <a:xfrm>
            <a:off x="73088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т</a:t>
            </a:r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68770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с</a:t>
            </a:r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60134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0270" name="Rectangle 30"/>
          <p:cNvSpPr>
            <a:spLocks noChangeArrowheads="1"/>
          </p:cNvSpPr>
          <p:nvPr/>
        </p:nvSpPr>
        <p:spPr bwMode="auto">
          <a:xfrm>
            <a:off x="6445250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ё</a:t>
            </a:r>
          </a:p>
        </p:txBody>
      </p:sp>
      <p:sp>
        <p:nvSpPr>
          <p:cNvPr id="10271" name="Rectangle 31"/>
          <p:cNvSpPr>
            <a:spLocks noChangeArrowheads="1"/>
          </p:cNvSpPr>
          <p:nvPr/>
        </p:nvSpPr>
        <p:spPr bwMode="auto">
          <a:xfrm>
            <a:off x="55800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к</a:t>
            </a:r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51482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47164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4284663" y="29972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е</a:t>
            </a:r>
          </a:p>
        </p:txBody>
      </p:sp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3852863" y="29972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п</a:t>
            </a:r>
            <a:endParaRPr lang="ru-RU" dirty="0">
              <a:latin typeface="Arial" charset="0"/>
            </a:endParaRPr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5580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а</a:t>
            </a:r>
          </a:p>
        </p:txBody>
      </p:sp>
      <p:sp>
        <p:nvSpPr>
          <p:cNvPr id="10277" name="Rectangle 37"/>
          <p:cNvSpPr>
            <a:spLocks noChangeArrowheads="1"/>
          </p:cNvSpPr>
          <p:nvPr/>
        </p:nvSpPr>
        <p:spPr bwMode="auto">
          <a:xfrm>
            <a:off x="51482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г</a:t>
            </a:r>
          </a:p>
        </p:txBody>
      </p:sp>
      <p:sp>
        <p:nvSpPr>
          <p:cNvPr id="10278" name="Rectangle 38"/>
          <p:cNvSpPr>
            <a:spLocks noChangeArrowheads="1"/>
          </p:cNvSpPr>
          <p:nvPr/>
        </p:nvSpPr>
        <p:spPr bwMode="auto">
          <a:xfrm>
            <a:off x="47164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о</a:t>
            </a:r>
          </a:p>
        </p:txBody>
      </p:sp>
      <p:sp>
        <p:nvSpPr>
          <p:cNvPr id="10279" name="Rectangle 39"/>
          <p:cNvSpPr>
            <a:spLocks noChangeArrowheads="1"/>
          </p:cNvSpPr>
          <p:nvPr/>
        </p:nvSpPr>
        <p:spPr bwMode="auto">
          <a:xfrm>
            <a:off x="42846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auto">
          <a:xfrm>
            <a:off x="3421063" y="25654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д</a:t>
            </a:r>
          </a:p>
        </p:txBody>
      </p:sp>
      <p:sp>
        <p:nvSpPr>
          <p:cNvPr id="10281" name="Rectangle 41"/>
          <p:cNvSpPr>
            <a:spLocks noChangeArrowheads="1"/>
          </p:cNvSpPr>
          <p:nvPr/>
        </p:nvSpPr>
        <p:spPr bwMode="auto">
          <a:xfrm>
            <a:off x="3852863" y="25654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о</a:t>
            </a:r>
          </a:p>
        </p:txBody>
      </p:sp>
      <p:sp>
        <p:nvSpPr>
          <p:cNvPr id="10282" name="Rectangle 42"/>
          <p:cNvSpPr>
            <a:spLocks noChangeArrowheads="1"/>
          </p:cNvSpPr>
          <p:nvPr/>
        </p:nvSpPr>
        <p:spPr bwMode="auto">
          <a:xfrm>
            <a:off x="47164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ы</a:t>
            </a:r>
          </a:p>
        </p:txBody>
      </p:sp>
      <p:sp>
        <p:nvSpPr>
          <p:cNvPr id="10283" name="Rectangle 43"/>
          <p:cNvSpPr>
            <a:spLocks noChangeArrowheads="1"/>
          </p:cNvSpPr>
          <p:nvPr/>
        </p:nvSpPr>
        <p:spPr bwMode="auto">
          <a:xfrm>
            <a:off x="42846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0284" name="Rectangle 44"/>
          <p:cNvSpPr>
            <a:spLocks noChangeArrowheads="1"/>
          </p:cNvSpPr>
          <p:nvPr/>
        </p:nvSpPr>
        <p:spPr bwMode="auto">
          <a:xfrm>
            <a:off x="3852863" y="3860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5" name="Rectangle 45"/>
          <p:cNvSpPr>
            <a:spLocks noChangeArrowheads="1"/>
          </p:cNvSpPr>
          <p:nvPr/>
        </p:nvSpPr>
        <p:spPr bwMode="auto">
          <a:xfrm>
            <a:off x="42846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6" name="Rectangle 46"/>
          <p:cNvSpPr>
            <a:spLocks noChangeArrowheads="1"/>
          </p:cNvSpPr>
          <p:nvPr/>
        </p:nvSpPr>
        <p:spPr bwMode="auto">
          <a:xfrm>
            <a:off x="47164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7" name="Rectangle 47"/>
          <p:cNvSpPr>
            <a:spLocks noChangeArrowheads="1"/>
          </p:cNvSpPr>
          <p:nvPr/>
        </p:nvSpPr>
        <p:spPr bwMode="auto">
          <a:xfrm>
            <a:off x="51482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8" name="Rectangle 48"/>
          <p:cNvSpPr>
            <a:spLocks noChangeArrowheads="1"/>
          </p:cNvSpPr>
          <p:nvPr/>
        </p:nvSpPr>
        <p:spPr bwMode="auto">
          <a:xfrm>
            <a:off x="60134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89" name="Rectangle 49"/>
          <p:cNvSpPr>
            <a:spLocks noChangeArrowheads="1"/>
          </p:cNvSpPr>
          <p:nvPr/>
        </p:nvSpPr>
        <p:spPr bwMode="auto">
          <a:xfrm>
            <a:off x="5580063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0" name="Rectangle 50"/>
          <p:cNvSpPr>
            <a:spLocks noChangeArrowheads="1"/>
          </p:cNvSpPr>
          <p:nvPr/>
        </p:nvSpPr>
        <p:spPr bwMode="auto">
          <a:xfrm>
            <a:off x="3852863" y="34290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Arial" charset="0"/>
              </a:rPr>
              <a:t>а</a:t>
            </a:r>
          </a:p>
        </p:txBody>
      </p:sp>
      <p:sp>
        <p:nvSpPr>
          <p:cNvPr id="10291" name="Rectangle 51"/>
          <p:cNvSpPr>
            <a:spLocks noChangeArrowheads="1"/>
          </p:cNvSpPr>
          <p:nvPr/>
        </p:nvSpPr>
        <p:spPr bwMode="auto">
          <a:xfrm>
            <a:off x="3421063" y="34290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ф</a:t>
            </a:r>
          </a:p>
        </p:txBody>
      </p:sp>
      <p:sp>
        <p:nvSpPr>
          <p:cNvPr id="10292" name="Rectangle 52"/>
          <p:cNvSpPr>
            <a:spLocks noChangeArrowheads="1"/>
          </p:cNvSpPr>
          <p:nvPr/>
        </p:nvSpPr>
        <p:spPr bwMode="auto">
          <a:xfrm>
            <a:off x="64452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3" name="Rectangle 53"/>
          <p:cNvSpPr>
            <a:spLocks noChangeArrowheads="1"/>
          </p:cNvSpPr>
          <p:nvPr/>
        </p:nvSpPr>
        <p:spPr bwMode="auto">
          <a:xfrm>
            <a:off x="6877050" y="3860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4" name="Rectangle 54"/>
          <p:cNvSpPr>
            <a:spLocks noChangeArrowheads="1"/>
          </p:cNvSpPr>
          <p:nvPr/>
        </p:nvSpPr>
        <p:spPr bwMode="auto">
          <a:xfrm>
            <a:off x="3852863" y="42656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5" name="Rectangle 55"/>
          <p:cNvSpPr>
            <a:spLocks noChangeArrowheads="1"/>
          </p:cNvSpPr>
          <p:nvPr/>
        </p:nvSpPr>
        <p:spPr bwMode="auto">
          <a:xfrm>
            <a:off x="34210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6" name="Rectangle 56"/>
          <p:cNvSpPr>
            <a:spLocks noChangeArrowheads="1"/>
          </p:cNvSpPr>
          <p:nvPr/>
        </p:nvSpPr>
        <p:spPr bwMode="auto">
          <a:xfrm>
            <a:off x="29892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7" name="Rectangle 57"/>
          <p:cNvSpPr>
            <a:spLocks noChangeArrowheads="1"/>
          </p:cNvSpPr>
          <p:nvPr/>
        </p:nvSpPr>
        <p:spPr bwMode="auto">
          <a:xfrm>
            <a:off x="25558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8" name="Rectangle 58"/>
          <p:cNvSpPr>
            <a:spLocks noChangeArrowheads="1"/>
          </p:cNvSpPr>
          <p:nvPr/>
        </p:nvSpPr>
        <p:spPr bwMode="auto">
          <a:xfrm>
            <a:off x="2124075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99" name="Rectangle 59"/>
          <p:cNvSpPr>
            <a:spLocks noChangeArrowheads="1"/>
          </p:cNvSpPr>
          <p:nvPr/>
        </p:nvSpPr>
        <p:spPr bwMode="auto">
          <a:xfrm>
            <a:off x="42846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0" name="Rectangle 60"/>
          <p:cNvSpPr>
            <a:spLocks noChangeArrowheads="1"/>
          </p:cNvSpPr>
          <p:nvPr/>
        </p:nvSpPr>
        <p:spPr bwMode="auto">
          <a:xfrm>
            <a:off x="4716463" y="426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1" name="Rectangle 61"/>
          <p:cNvSpPr>
            <a:spLocks noChangeArrowheads="1"/>
          </p:cNvSpPr>
          <p:nvPr/>
        </p:nvSpPr>
        <p:spPr bwMode="auto">
          <a:xfrm>
            <a:off x="2989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2" name="Rectangle 62"/>
          <p:cNvSpPr>
            <a:spLocks noChangeArrowheads="1"/>
          </p:cNvSpPr>
          <p:nvPr/>
        </p:nvSpPr>
        <p:spPr bwMode="auto">
          <a:xfrm>
            <a:off x="3421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3" name="Rectangle 63"/>
          <p:cNvSpPr>
            <a:spLocks noChangeArrowheads="1"/>
          </p:cNvSpPr>
          <p:nvPr/>
        </p:nvSpPr>
        <p:spPr bwMode="auto">
          <a:xfrm>
            <a:off x="3852863" y="46974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4" name="Rectangle 64"/>
          <p:cNvSpPr>
            <a:spLocks noChangeArrowheads="1"/>
          </p:cNvSpPr>
          <p:nvPr/>
        </p:nvSpPr>
        <p:spPr bwMode="auto">
          <a:xfrm>
            <a:off x="42846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5" name="Rectangle 65"/>
          <p:cNvSpPr>
            <a:spLocks noChangeArrowheads="1"/>
          </p:cNvSpPr>
          <p:nvPr/>
        </p:nvSpPr>
        <p:spPr bwMode="auto">
          <a:xfrm>
            <a:off x="51482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6" name="Rectangle 66"/>
          <p:cNvSpPr>
            <a:spLocks noChangeArrowheads="1"/>
          </p:cNvSpPr>
          <p:nvPr/>
        </p:nvSpPr>
        <p:spPr bwMode="auto">
          <a:xfrm>
            <a:off x="47164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7" name="Rectangle 67"/>
          <p:cNvSpPr>
            <a:spLocks noChangeArrowheads="1"/>
          </p:cNvSpPr>
          <p:nvPr/>
        </p:nvSpPr>
        <p:spPr bwMode="auto">
          <a:xfrm>
            <a:off x="5580063" y="46974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8" name="Rectangle 68"/>
          <p:cNvSpPr>
            <a:spLocks noChangeArrowheads="1"/>
          </p:cNvSpPr>
          <p:nvPr/>
        </p:nvSpPr>
        <p:spPr bwMode="auto">
          <a:xfrm>
            <a:off x="3421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09" name="Rectangle 69"/>
          <p:cNvSpPr>
            <a:spLocks noChangeArrowheads="1"/>
          </p:cNvSpPr>
          <p:nvPr/>
        </p:nvSpPr>
        <p:spPr bwMode="auto">
          <a:xfrm>
            <a:off x="42846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0" name="Rectangle 70"/>
          <p:cNvSpPr>
            <a:spLocks noChangeArrowheads="1"/>
          </p:cNvSpPr>
          <p:nvPr/>
        </p:nvSpPr>
        <p:spPr bwMode="auto">
          <a:xfrm>
            <a:off x="3852863" y="51292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1" name="Rectangle 71"/>
          <p:cNvSpPr>
            <a:spLocks noChangeArrowheads="1"/>
          </p:cNvSpPr>
          <p:nvPr/>
        </p:nvSpPr>
        <p:spPr bwMode="auto">
          <a:xfrm>
            <a:off x="3852863" y="2132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err="1">
                <a:latin typeface="Arial" charset="0"/>
              </a:rPr>
              <a:t>з</a:t>
            </a:r>
            <a:endParaRPr lang="ru-RU" dirty="0">
              <a:latin typeface="Arial" charset="0"/>
            </a:endParaRPr>
          </a:p>
        </p:txBody>
      </p:sp>
      <p:sp>
        <p:nvSpPr>
          <p:cNvPr id="10312" name="Rectangle 72"/>
          <p:cNvSpPr>
            <a:spLocks noChangeArrowheads="1"/>
          </p:cNvSpPr>
          <p:nvPr/>
        </p:nvSpPr>
        <p:spPr bwMode="auto">
          <a:xfrm>
            <a:off x="47164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3" name="Rectangle 73"/>
          <p:cNvSpPr>
            <a:spLocks noChangeArrowheads="1"/>
          </p:cNvSpPr>
          <p:nvPr/>
        </p:nvSpPr>
        <p:spPr bwMode="auto">
          <a:xfrm>
            <a:off x="4284663" y="25638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0314" name="Rectangle 74"/>
          <p:cNvSpPr>
            <a:spLocks noChangeArrowheads="1"/>
          </p:cNvSpPr>
          <p:nvPr/>
        </p:nvSpPr>
        <p:spPr bwMode="auto">
          <a:xfrm>
            <a:off x="51482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5" name="Rectangle 75"/>
          <p:cNvSpPr>
            <a:spLocks noChangeArrowheads="1"/>
          </p:cNvSpPr>
          <p:nvPr/>
        </p:nvSpPr>
        <p:spPr bwMode="auto">
          <a:xfrm>
            <a:off x="4716463" y="29956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latin typeface="Arial" charset="0"/>
              </a:rPr>
              <a:t>р</a:t>
            </a:r>
          </a:p>
        </p:txBody>
      </p:sp>
      <p:sp>
        <p:nvSpPr>
          <p:cNvPr id="10316" name="Rectangle 76"/>
          <p:cNvSpPr>
            <a:spLocks noChangeArrowheads="1"/>
          </p:cNvSpPr>
          <p:nvPr/>
        </p:nvSpPr>
        <p:spPr bwMode="auto">
          <a:xfrm>
            <a:off x="5580063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7" name="Rectangle 77"/>
          <p:cNvSpPr>
            <a:spLocks noChangeArrowheads="1"/>
          </p:cNvSpPr>
          <p:nvPr/>
        </p:nvSpPr>
        <p:spPr bwMode="auto">
          <a:xfrm>
            <a:off x="60134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8" name="Rectangle 78"/>
          <p:cNvSpPr>
            <a:spLocks noChangeArrowheads="1"/>
          </p:cNvSpPr>
          <p:nvPr/>
        </p:nvSpPr>
        <p:spPr bwMode="auto">
          <a:xfrm>
            <a:off x="6445250" y="512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19" name="Rectangle 79"/>
          <p:cNvSpPr>
            <a:spLocks noChangeArrowheads="1"/>
          </p:cNvSpPr>
          <p:nvPr/>
        </p:nvSpPr>
        <p:spPr bwMode="auto">
          <a:xfrm>
            <a:off x="5580063" y="38592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0" name="Rectangle 80"/>
          <p:cNvSpPr>
            <a:spLocks noChangeArrowheads="1"/>
          </p:cNvSpPr>
          <p:nvPr/>
        </p:nvSpPr>
        <p:spPr bwMode="auto">
          <a:xfrm>
            <a:off x="55800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1" name="Rectangle 81"/>
          <p:cNvSpPr>
            <a:spLocks noChangeArrowheads="1"/>
          </p:cNvSpPr>
          <p:nvPr/>
        </p:nvSpPr>
        <p:spPr bwMode="auto">
          <a:xfrm>
            <a:off x="51482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2" name="Rectangle 82"/>
          <p:cNvSpPr>
            <a:spLocks noChangeArrowheads="1"/>
          </p:cNvSpPr>
          <p:nvPr/>
        </p:nvSpPr>
        <p:spPr bwMode="auto">
          <a:xfrm>
            <a:off x="60134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3" name="Rectangle 83"/>
          <p:cNvSpPr>
            <a:spLocks noChangeArrowheads="1"/>
          </p:cNvSpPr>
          <p:nvPr/>
        </p:nvSpPr>
        <p:spPr bwMode="auto">
          <a:xfrm>
            <a:off x="64452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4" name="Rectangle 84"/>
          <p:cNvSpPr>
            <a:spLocks noChangeArrowheads="1"/>
          </p:cNvSpPr>
          <p:nvPr/>
        </p:nvSpPr>
        <p:spPr bwMode="auto">
          <a:xfrm>
            <a:off x="3852863" y="5561013"/>
            <a:ext cx="358775" cy="360362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5" name="Rectangle 85"/>
          <p:cNvSpPr>
            <a:spLocks noChangeArrowheads="1"/>
          </p:cNvSpPr>
          <p:nvPr/>
        </p:nvSpPr>
        <p:spPr bwMode="auto">
          <a:xfrm>
            <a:off x="6877050" y="5129213"/>
            <a:ext cx="360363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6" name="Rectangle 86"/>
          <p:cNvSpPr>
            <a:spLocks noChangeArrowheads="1"/>
          </p:cNvSpPr>
          <p:nvPr/>
        </p:nvSpPr>
        <p:spPr bwMode="auto">
          <a:xfrm>
            <a:off x="42846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7" name="Rectangle 87"/>
          <p:cNvSpPr>
            <a:spLocks noChangeArrowheads="1"/>
          </p:cNvSpPr>
          <p:nvPr/>
        </p:nvSpPr>
        <p:spPr bwMode="auto">
          <a:xfrm>
            <a:off x="4716463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8" name="Rectangle 88"/>
          <p:cNvSpPr>
            <a:spLocks noChangeArrowheads="1"/>
          </p:cNvSpPr>
          <p:nvPr/>
        </p:nvSpPr>
        <p:spPr bwMode="auto">
          <a:xfrm>
            <a:off x="68770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29" name="Rectangle 89"/>
          <p:cNvSpPr>
            <a:spLocks noChangeArrowheads="1"/>
          </p:cNvSpPr>
          <p:nvPr/>
        </p:nvSpPr>
        <p:spPr bwMode="auto">
          <a:xfrm>
            <a:off x="7308850" y="5561013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30" name="Rectangle 90"/>
          <p:cNvSpPr>
            <a:spLocks noChangeArrowheads="1"/>
          </p:cNvSpPr>
          <p:nvPr/>
        </p:nvSpPr>
        <p:spPr bwMode="auto">
          <a:xfrm>
            <a:off x="34194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31" name="Rectangle 91"/>
          <p:cNvSpPr>
            <a:spLocks noChangeArrowheads="1"/>
          </p:cNvSpPr>
          <p:nvPr/>
        </p:nvSpPr>
        <p:spPr bwMode="auto">
          <a:xfrm>
            <a:off x="3852863" y="6019800"/>
            <a:ext cx="358775" cy="360363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32" name="Rectangle 92"/>
          <p:cNvSpPr>
            <a:spLocks noChangeArrowheads="1"/>
          </p:cNvSpPr>
          <p:nvPr/>
        </p:nvSpPr>
        <p:spPr bwMode="auto">
          <a:xfrm>
            <a:off x="29876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33" name="Rectangle 93"/>
          <p:cNvSpPr>
            <a:spLocks noChangeArrowheads="1"/>
          </p:cNvSpPr>
          <p:nvPr/>
        </p:nvSpPr>
        <p:spPr bwMode="auto">
          <a:xfrm>
            <a:off x="25558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34" name="Rectangle 94"/>
          <p:cNvSpPr>
            <a:spLocks noChangeArrowheads="1"/>
          </p:cNvSpPr>
          <p:nvPr/>
        </p:nvSpPr>
        <p:spPr bwMode="auto">
          <a:xfrm>
            <a:off x="21240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35" name="Rectangle 95"/>
          <p:cNvSpPr>
            <a:spLocks noChangeArrowheads="1"/>
          </p:cNvSpPr>
          <p:nvPr/>
        </p:nvSpPr>
        <p:spPr bwMode="auto">
          <a:xfrm>
            <a:off x="1692275" y="6019800"/>
            <a:ext cx="3587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36" name="Rectangle 96"/>
          <p:cNvSpPr>
            <a:spLocks noChangeArrowheads="1"/>
          </p:cNvSpPr>
          <p:nvPr/>
        </p:nvSpPr>
        <p:spPr bwMode="auto">
          <a:xfrm>
            <a:off x="1260475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37" name="Rectangle 97"/>
          <p:cNvSpPr>
            <a:spLocks noChangeArrowheads="1"/>
          </p:cNvSpPr>
          <p:nvPr/>
        </p:nvSpPr>
        <p:spPr bwMode="auto">
          <a:xfrm>
            <a:off x="827088" y="6021388"/>
            <a:ext cx="35877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38" name="Text Box 98"/>
          <p:cNvSpPr txBox="1">
            <a:spLocks noChangeArrowheads="1"/>
          </p:cNvSpPr>
          <p:nvPr/>
        </p:nvSpPr>
        <p:spPr bwMode="auto">
          <a:xfrm>
            <a:off x="2627313" y="1268413"/>
            <a:ext cx="307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latin typeface="Arial" charset="0"/>
              </a:rPr>
              <a:t>1</a:t>
            </a:r>
          </a:p>
        </p:txBody>
      </p:sp>
      <p:sp>
        <p:nvSpPr>
          <p:cNvPr id="10339" name="Text Box 99"/>
          <p:cNvSpPr txBox="1">
            <a:spLocks noChangeArrowheads="1"/>
          </p:cNvSpPr>
          <p:nvPr/>
        </p:nvSpPr>
        <p:spPr bwMode="auto">
          <a:xfrm>
            <a:off x="3111500" y="16478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2</a:t>
            </a:r>
          </a:p>
        </p:txBody>
      </p:sp>
      <p:sp>
        <p:nvSpPr>
          <p:cNvPr id="10340" name="Text Box 100"/>
          <p:cNvSpPr txBox="1">
            <a:spLocks noChangeArrowheads="1"/>
          </p:cNvSpPr>
          <p:nvPr/>
        </p:nvSpPr>
        <p:spPr bwMode="auto">
          <a:xfrm>
            <a:off x="2608263" y="20812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3</a:t>
            </a:r>
          </a:p>
        </p:txBody>
      </p:sp>
      <p:sp>
        <p:nvSpPr>
          <p:cNvPr id="10341" name="Text Box 101"/>
          <p:cNvSpPr txBox="1">
            <a:spLocks noChangeArrowheads="1"/>
          </p:cNvSpPr>
          <p:nvPr/>
        </p:nvSpPr>
        <p:spPr bwMode="auto">
          <a:xfrm>
            <a:off x="3111500" y="25130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4</a:t>
            </a:r>
          </a:p>
        </p:txBody>
      </p:sp>
      <p:sp>
        <p:nvSpPr>
          <p:cNvPr id="10342" name="Text Box 102"/>
          <p:cNvSpPr txBox="1">
            <a:spLocks noChangeArrowheads="1"/>
          </p:cNvSpPr>
          <p:nvPr/>
        </p:nvSpPr>
        <p:spPr bwMode="auto">
          <a:xfrm>
            <a:off x="3471863" y="29448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5</a:t>
            </a:r>
          </a:p>
        </p:txBody>
      </p:sp>
      <p:sp>
        <p:nvSpPr>
          <p:cNvPr id="10343" name="Text Box 103"/>
          <p:cNvSpPr txBox="1">
            <a:spLocks noChangeArrowheads="1"/>
          </p:cNvSpPr>
          <p:nvPr/>
        </p:nvSpPr>
        <p:spPr bwMode="auto">
          <a:xfrm>
            <a:off x="3111500" y="33766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6</a:t>
            </a:r>
          </a:p>
        </p:txBody>
      </p:sp>
      <p:sp>
        <p:nvSpPr>
          <p:cNvPr id="10344" name="Text Box 104"/>
          <p:cNvSpPr txBox="1">
            <a:spLocks noChangeArrowheads="1"/>
          </p:cNvSpPr>
          <p:nvPr/>
        </p:nvSpPr>
        <p:spPr bwMode="auto">
          <a:xfrm>
            <a:off x="3471863" y="380841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7</a:t>
            </a:r>
          </a:p>
        </p:txBody>
      </p:sp>
      <p:sp>
        <p:nvSpPr>
          <p:cNvPr id="10345" name="Text Box 105"/>
          <p:cNvSpPr txBox="1">
            <a:spLocks noChangeArrowheads="1"/>
          </p:cNvSpPr>
          <p:nvPr/>
        </p:nvSpPr>
        <p:spPr bwMode="auto">
          <a:xfrm>
            <a:off x="1816100" y="43132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8</a:t>
            </a:r>
          </a:p>
        </p:txBody>
      </p:sp>
      <p:sp>
        <p:nvSpPr>
          <p:cNvPr id="10346" name="Text Box 106"/>
          <p:cNvSpPr txBox="1">
            <a:spLocks noChangeArrowheads="1"/>
          </p:cNvSpPr>
          <p:nvPr/>
        </p:nvSpPr>
        <p:spPr bwMode="auto">
          <a:xfrm>
            <a:off x="2608263" y="4673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9</a:t>
            </a:r>
          </a:p>
        </p:txBody>
      </p:sp>
      <p:sp>
        <p:nvSpPr>
          <p:cNvPr id="10347" name="Text Box 107"/>
          <p:cNvSpPr txBox="1">
            <a:spLocks noChangeArrowheads="1"/>
          </p:cNvSpPr>
          <p:nvPr/>
        </p:nvSpPr>
        <p:spPr bwMode="auto">
          <a:xfrm>
            <a:off x="2987675" y="50847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10</a:t>
            </a:r>
          </a:p>
        </p:txBody>
      </p:sp>
      <p:sp>
        <p:nvSpPr>
          <p:cNvPr id="10348" name="Text Box 108"/>
          <p:cNvSpPr txBox="1">
            <a:spLocks noChangeArrowheads="1"/>
          </p:cNvSpPr>
          <p:nvPr/>
        </p:nvSpPr>
        <p:spPr bwMode="auto">
          <a:xfrm>
            <a:off x="3348038" y="5516563"/>
            <a:ext cx="438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11</a:t>
            </a:r>
          </a:p>
        </p:txBody>
      </p:sp>
      <p:sp>
        <p:nvSpPr>
          <p:cNvPr id="10349" name="Text Box 109"/>
          <p:cNvSpPr txBox="1">
            <a:spLocks noChangeArrowheads="1"/>
          </p:cNvSpPr>
          <p:nvPr/>
        </p:nvSpPr>
        <p:spPr bwMode="auto">
          <a:xfrm>
            <a:off x="447675" y="59690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latin typeface="Arial" charset="0"/>
              </a:rPr>
              <a:t>12</a:t>
            </a:r>
          </a:p>
        </p:txBody>
      </p:sp>
      <p:sp>
        <p:nvSpPr>
          <p:cNvPr id="10350" name="Text Box 110"/>
          <p:cNvSpPr txBox="1">
            <a:spLocks noChangeArrowheads="1"/>
          </p:cNvSpPr>
          <p:nvPr/>
        </p:nvSpPr>
        <p:spPr bwMode="auto">
          <a:xfrm>
            <a:off x="3040063" y="1092200"/>
            <a:ext cx="3476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з</a:t>
            </a:r>
          </a:p>
        </p:txBody>
      </p:sp>
      <p:sp>
        <p:nvSpPr>
          <p:cNvPr id="111" name="Заголовок 1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Разгадайте    кроссворд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</TotalTime>
  <Words>974</Words>
  <Application>Microsoft Office PowerPoint</Application>
  <PresentationFormat>Экран (4:3)</PresentationFormat>
  <Paragraphs>921</Paragraphs>
  <Slides>25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Разгадайте    кроссворд</vt:lpstr>
      <vt:lpstr>Разгадайте    кроссворд</vt:lpstr>
      <vt:lpstr>Разгадайте    кроссворд</vt:lpstr>
      <vt:lpstr>Разгадайте    кроссворд</vt:lpstr>
      <vt:lpstr>Разгадайте    кроссворд</vt:lpstr>
      <vt:lpstr>Разгадайте    кроссворд</vt:lpstr>
      <vt:lpstr>Разгадайте    кроссворд</vt:lpstr>
      <vt:lpstr>Разгадайте    кроссворд</vt:lpstr>
      <vt:lpstr>Разгадайте    кроссворд</vt:lpstr>
      <vt:lpstr>Разгадайте    кроссворд</vt:lpstr>
      <vt:lpstr>Разгадайте    кроссворд</vt:lpstr>
      <vt:lpstr>Разгадайте    кроссворд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Admin</cp:lastModifiedBy>
  <cp:revision>69</cp:revision>
  <dcterms:created xsi:type="dcterms:W3CDTF">2012-03-22T11:59:57Z</dcterms:created>
  <dcterms:modified xsi:type="dcterms:W3CDTF">2018-12-09T09:40:46Z</dcterms:modified>
</cp:coreProperties>
</file>