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B6016-FB08-4B2E-B175-6AE6CAF62A55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18CD-D2EB-4EC2-A4BB-AA475C97F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3C93-8395-4568-967B-E99EFA0A6C7D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04495-B7DA-4BE9-9A69-98E90EEB8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A4DDF-526F-4B33-B54B-9729CDA9D257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AC93-B688-4A5A-8F94-2E3DFAE65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C0CDA-967E-483E-8BAC-552A74B2A438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1489-9D98-4404-992F-309BD772F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4870-ADD3-4278-B4D1-D0BB47E27623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CD04-3390-484F-85FE-5174C25E7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7CFF3-577D-4372-BF37-20866978C316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23C5B-DB13-44C8-98E1-84A32FE3D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27616-7858-4522-B93B-3906AD991FB6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CFC18-B610-41D0-A133-51C0524F3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F1DB8-F8DF-4038-A6D6-C28EB69576B2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A13EA-1987-4158-9D6F-5862BB138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CEEAF-347C-41F3-8A8B-594D33E48AED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73732-AE69-46CD-B42B-56E08F403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2DE65-026A-441C-B5DB-82D8366254E0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87870-4C7E-499B-A121-99FAA7F87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70E16-9E94-48D0-9B2F-8AF6EF73F9EE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66C0-0910-4298-BFE5-189BC1BB4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674945-A93B-4761-9780-1D22404451B7}" type="datetimeFigureOut">
              <a:rPr lang="ru-RU"/>
              <a:pPr>
                <a:defRPr/>
              </a:pPr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CD07A7-A268-439D-8E43-3423095C2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3315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250825" y="784225"/>
            <a:ext cx="23050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Дидактические </a:t>
            </a:r>
          </a:p>
          <a:p>
            <a:pPr algn="ctr"/>
            <a:r>
              <a:rPr lang="ru-RU" sz="2000"/>
              <a:t>материалы для </a:t>
            </a:r>
          </a:p>
          <a:p>
            <a:pPr algn="ctr"/>
            <a:r>
              <a:rPr lang="ru-RU" sz="2000"/>
              <a:t>развития сенсорных</a:t>
            </a:r>
          </a:p>
          <a:p>
            <a:pPr algn="ctr"/>
            <a:r>
              <a:rPr lang="ru-RU" sz="2000"/>
              <a:t>способностей детей </a:t>
            </a:r>
          </a:p>
          <a:p>
            <a:pPr algn="ctr"/>
            <a:r>
              <a:rPr lang="ru-RU" sz="2000"/>
              <a:t>раннего возраста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6443663" y="765175"/>
            <a:ext cx="23764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Дидактические </a:t>
            </a:r>
          </a:p>
          <a:p>
            <a:r>
              <a:rPr lang="ru-RU" sz="2000"/>
              <a:t>игрушки для </a:t>
            </a:r>
          </a:p>
          <a:p>
            <a:r>
              <a:rPr lang="ru-RU" sz="2000"/>
              <a:t>развития сенсорных</a:t>
            </a:r>
          </a:p>
          <a:p>
            <a:r>
              <a:rPr lang="ru-RU" sz="2000"/>
              <a:t>способностей детей </a:t>
            </a:r>
          </a:p>
          <a:p>
            <a:r>
              <a:rPr lang="ru-RU" sz="2000"/>
              <a:t>раннего возраста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3276600" y="2944813"/>
            <a:ext cx="24479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Автор-составитель:</a:t>
            </a:r>
          </a:p>
          <a:p>
            <a:pPr algn="ctr"/>
            <a:r>
              <a:rPr lang="ru-RU"/>
              <a:t>Атякшева Т.В., старший преподаватель кафедры дошкольного образования АСОУ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239838" y="2368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41" name="AutoShape 7" descr="%D0%BC%D0%BE%D0%BD%D1%82%D0%B5%D1%81%D1%81%D0%BE%D1%80%D0%B8-1"/>
          <p:cNvSpPr>
            <a:spLocks noChangeAspect="1" noChangeArrowheads="1"/>
          </p:cNvSpPr>
          <p:nvPr/>
        </p:nvSpPr>
        <p:spPr bwMode="auto">
          <a:xfrm>
            <a:off x="144463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3276600" y="1504950"/>
            <a:ext cx="23749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Для развития способности детей </a:t>
            </a:r>
          </a:p>
          <a:p>
            <a:pPr algn="ctr"/>
            <a:r>
              <a:rPr lang="ru-RU"/>
              <a:t>раннего возраста</a:t>
            </a:r>
          </a:p>
          <a:p>
            <a:pPr algn="ctr"/>
            <a:r>
              <a:rPr lang="ru-RU"/>
              <a:t>различать цвет, форму и величину</a:t>
            </a:r>
          </a:p>
          <a:p>
            <a:endParaRPr lang="ru-RU"/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230505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1412875"/>
            <a:ext cx="2454275" cy="178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573463"/>
            <a:ext cx="2447925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22320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060575"/>
            <a:ext cx="23050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419475" y="1412875"/>
            <a:ext cx="2089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dirty="0"/>
              <a:t>Доски - вкладыши</a:t>
            </a: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429000"/>
            <a:ext cx="2305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70" name="AutoShape 10" descr="ori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EB3AD6C-E8E3-4316-BF1B-5807D76066A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803" y="714360"/>
            <a:ext cx="2421347" cy="101333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071931-5831-454E-8F88-CA22F2AAF16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2166" y="2256487"/>
            <a:ext cx="2483768" cy="149026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8CA05A7-9DB3-4C81-8E6C-F57A29DDEFA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2166" y="4151344"/>
            <a:ext cx="2483768" cy="14902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51DE15-6302-42EA-B782-6C71088BC61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450" y="1919319"/>
            <a:ext cx="2232025" cy="22320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7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FA37957-2D18-4671-84D8-412074F67D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548680"/>
            <a:ext cx="2520280" cy="164056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2D5462-75DB-49EC-AAFD-C6E85A64BE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568" y="2384203"/>
            <a:ext cx="2088232" cy="17772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5EBE2A-3515-4D13-BE23-A6AD1C0587A9}"/>
              </a:ext>
            </a:extLst>
          </p:cNvPr>
          <p:cNvSpPr txBox="1"/>
          <p:nvPr/>
        </p:nvSpPr>
        <p:spPr>
          <a:xfrm>
            <a:off x="3368972" y="1507610"/>
            <a:ext cx="2376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Тактильные панели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D54788-83E3-48D2-9C00-01DBA26E0A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63" y="2725975"/>
            <a:ext cx="2248537" cy="20116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05EA3B-7E8C-48F8-8A1A-61FA871D2DE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953" y="4737666"/>
            <a:ext cx="2168738" cy="18317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1C6354D-9DA2-4A25-9218-C76D613FCC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548" y="361237"/>
            <a:ext cx="2248538" cy="229274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9FDB748-BC93-4E65-9778-CE5AEB7201B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300372"/>
            <a:ext cx="2484276" cy="24842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964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3F86F0-01B0-4C58-A583-97F267993BD4}"/>
              </a:ext>
            </a:extLst>
          </p:cNvPr>
          <p:cNvSpPr txBox="1"/>
          <p:nvPr/>
        </p:nvSpPr>
        <p:spPr>
          <a:xfrm>
            <a:off x="3563888" y="1417638"/>
            <a:ext cx="18830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Тактильные</a:t>
            </a:r>
          </a:p>
          <a:p>
            <a:pPr algn="ctr"/>
            <a:r>
              <a:rPr lang="ru-RU" sz="2400" dirty="0"/>
              <a:t> мешочки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DBBA12-2627-4C6B-A890-4197E538CD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512817"/>
            <a:ext cx="2520280" cy="169530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12EC7C-120F-4AB2-B1C7-59672A3A833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38933"/>
            <a:ext cx="2322534" cy="23225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CC9C8C3-7DC8-4057-A43D-C5AABE6426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16" y="2976773"/>
            <a:ext cx="2308354" cy="177281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68F1823-B1A1-464B-87C0-37DFFB4D80C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216" y="2325191"/>
            <a:ext cx="2487695" cy="21029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D52F122-D6B2-4272-ACFE-200C5866E55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413" y="2448407"/>
            <a:ext cx="2322535" cy="216324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5072CFD-8DBA-41CE-A0E0-14A1866BE7E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701" y="4714448"/>
            <a:ext cx="1970765" cy="18279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473549-2AF3-4E4B-A09B-47C5D9983BCD}"/>
              </a:ext>
            </a:extLst>
          </p:cNvPr>
          <p:cNvSpPr txBox="1"/>
          <p:nvPr/>
        </p:nvSpPr>
        <p:spPr>
          <a:xfrm>
            <a:off x="3677364" y="1369367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Пирамидки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2EAF3C6-679A-4F31-9108-11F5BF29895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031" y="274638"/>
            <a:ext cx="2290266" cy="229026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F18C02-D0F4-4A3B-A30E-1037DD00B1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097" y="1894298"/>
            <a:ext cx="2503964" cy="250396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3E892ED-CC67-491F-98DC-DD84CF367A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482" y="2129947"/>
            <a:ext cx="1781363" cy="238702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077BDCE-D39B-42B5-B3DA-0252357D3D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097" y="4580824"/>
            <a:ext cx="2475235" cy="149339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9121E8A-17EF-4B12-88D6-CFEDAD7313E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0143" y="797866"/>
            <a:ext cx="2548787" cy="126298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E03A402-FD66-417B-AF72-73475D69A77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390" y="2226502"/>
            <a:ext cx="2046566" cy="219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26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81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F3B55F-AD0A-4575-ADFB-31845E3F18A9}"/>
              </a:ext>
            </a:extLst>
          </p:cNvPr>
          <p:cNvSpPr txBox="1"/>
          <p:nvPr/>
        </p:nvSpPr>
        <p:spPr>
          <a:xfrm>
            <a:off x="3768703" y="1369367"/>
            <a:ext cx="1606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Шнуровка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7B0B15-6BDA-4A85-AFB5-73A8E2505E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625" y="2483093"/>
            <a:ext cx="2286151" cy="189768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EE0993-4615-4A97-BD82-9DD221AED4C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6588" y="418809"/>
            <a:ext cx="2564904" cy="256490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F53561-0F76-42ED-A248-71DF0A4EFD9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266" y="4242717"/>
            <a:ext cx="2491831" cy="24918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D736AE-17C1-4BD5-9A2F-DF4914CE51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32" y="356493"/>
            <a:ext cx="2333744" cy="188514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157875-405D-48CD-917C-7539A5CDDFF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233" y="2483093"/>
            <a:ext cx="2109614" cy="21096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21A9FBA-CC47-4DEA-B29B-B7C53298693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718" y="1886627"/>
            <a:ext cx="2491831" cy="249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673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00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AE6A0F7-54CD-4918-9ADD-B49F71BE3C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06271"/>
            <a:ext cx="2304256" cy="131342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1D8D4C-5DAA-4FB0-BB1E-1DD45C7202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48880"/>
            <a:ext cx="2304256" cy="183751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8D5FFD-306F-4DE1-85D3-56406F7CA8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239" y="3300007"/>
            <a:ext cx="2439522" cy="21610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F493B2E-C575-48C0-B808-1D935F654BE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544" y="486261"/>
            <a:ext cx="2546068" cy="14334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0FAF37A-125F-482A-A2C6-C3F6319A861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6" y="2102259"/>
            <a:ext cx="2069598" cy="20695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D0E853-20CE-40D0-AE34-C9100A19C6AB}"/>
              </a:ext>
            </a:extLst>
          </p:cNvPr>
          <p:cNvSpPr txBox="1"/>
          <p:nvPr/>
        </p:nvSpPr>
        <p:spPr>
          <a:xfrm>
            <a:off x="3335079" y="1619106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Тактильные</a:t>
            </a:r>
          </a:p>
          <a:p>
            <a:pPr algn="ctr"/>
            <a:r>
              <a:rPr lang="ru-RU" sz="2400" dirty="0"/>
              <a:t>мячики</a:t>
            </a:r>
          </a:p>
        </p:txBody>
      </p:sp>
    </p:spTree>
    <p:extLst>
      <p:ext uri="{BB962C8B-B14F-4D97-AF65-F5344CB8AC3E}">
        <p14:creationId xmlns:p14="http://schemas.microsoft.com/office/powerpoint/2010/main" val="1969700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55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GAV</dc:creator>
  <cp:lastModifiedBy>GAV</cp:lastModifiedBy>
  <cp:revision>6</cp:revision>
  <dcterms:created xsi:type="dcterms:W3CDTF">2018-12-08T05:14:55Z</dcterms:created>
  <dcterms:modified xsi:type="dcterms:W3CDTF">2018-12-09T18:14:58Z</dcterms:modified>
</cp:coreProperties>
</file>