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4" r:id="rId5"/>
    <p:sldId id="265" r:id="rId6"/>
    <p:sldId id="259" r:id="rId7"/>
    <p:sldId id="260" r:id="rId8"/>
    <p:sldId id="269" r:id="rId9"/>
    <p:sldId id="271" r:id="rId10"/>
    <p:sldId id="270" r:id="rId11"/>
    <p:sldId id="266" r:id="rId12"/>
    <p:sldId id="272" r:id="rId13"/>
    <p:sldId id="273" r:id="rId14"/>
    <p:sldId id="274" r:id="rId15"/>
    <p:sldId id="276" r:id="rId16"/>
    <p:sldId id="275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CB3D012-347D-4F55-B8E7-FF0FD24AC63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3731B14-80C8-492D-95A1-2E62C4721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D012-347D-4F55-B8E7-FF0FD24AC63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31B14-80C8-492D-95A1-2E62C4721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D012-347D-4F55-B8E7-FF0FD24AC63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31B14-80C8-492D-95A1-2E62C4721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CB3D012-347D-4F55-B8E7-FF0FD24AC63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731B14-80C8-492D-95A1-2E62C47212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CB3D012-347D-4F55-B8E7-FF0FD24AC63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3731B14-80C8-492D-95A1-2E62C4721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D012-347D-4F55-B8E7-FF0FD24AC63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31B14-80C8-492D-95A1-2E62C47212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D012-347D-4F55-B8E7-FF0FD24AC63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31B14-80C8-492D-95A1-2E62C47212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CB3D012-347D-4F55-B8E7-FF0FD24AC63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731B14-80C8-492D-95A1-2E62C47212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D012-347D-4F55-B8E7-FF0FD24AC63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31B14-80C8-492D-95A1-2E62C4721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CB3D012-347D-4F55-B8E7-FF0FD24AC63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731B14-80C8-492D-95A1-2E62C47212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CB3D012-347D-4F55-B8E7-FF0FD24AC63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731B14-80C8-492D-95A1-2E62C47212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CB3D012-347D-4F55-B8E7-FF0FD24AC63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731B14-80C8-492D-95A1-2E62C4721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A mum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71448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He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1714488"/>
            <a:ext cx="2643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hlinkshowjump?jump=nextslide">
                  <a:snd r:embed="rId3" name="applause.wav"/>
                </a:hlinkClick>
              </a:rPr>
              <a:t>She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6000760" y="1785926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It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350043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oper Black" pitchFamily="18" charset="0"/>
                <a:hlinkClick r:id="" action="ppaction://hlinkshowjump?jump=lastslide"/>
              </a:rPr>
              <a:t>I</a:t>
            </a:r>
            <a:endParaRPr lang="ru-RU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3357562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4" name="explode.wav"/>
                </a:hlinkClick>
              </a:rPr>
              <a:t>We</a:t>
            </a:r>
            <a:endParaRPr lang="ru-RU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8" y="3286124"/>
            <a:ext cx="27146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You</a:t>
            </a:r>
            <a:endParaRPr lang="ru-RU" sz="9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28860" y="4929198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They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62" cy="1654164"/>
          </a:xfrm>
        </p:spPr>
        <p:txBody>
          <a:bodyPr>
            <a:noAutofit/>
          </a:bodyPr>
          <a:lstStyle/>
          <a:p>
            <a:pPr algn="ctr"/>
            <a:r>
              <a:rPr lang="en-US" sz="8800" dirty="0" err="1" smtClean="0">
                <a:solidFill>
                  <a:srgbClr val="FF0000"/>
                </a:solidFill>
              </a:rPr>
              <a:t>Lusy</a:t>
            </a:r>
            <a:r>
              <a:rPr lang="en-US" sz="8800" dirty="0" smtClean="0">
                <a:solidFill>
                  <a:srgbClr val="FF0000"/>
                </a:solidFill>
              </a:rPr>
              <a:t> and you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71448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He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1714488"/>
            <a:ext cx="2643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She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6000760" y="1785926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</a:rPr>
              <a:t>It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350043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oper Black" pitchFamily="18" charset="0"/>
              </a:rPr>
              <a:t>I</a:t>
            </a:r>
            <a:endParaRPr lang="ru-RU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3357562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We</a:t>
            </a:r>
            <a:endParaRPr lang="ru-RU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8" y="3286124"/>
            <a:ext cx="27146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You</a:t>
            </a:r>
            <a:endParaRPr lang="ru-RU" sz="9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28860" y="4929198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They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Your sister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71448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He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1714488"/>
            <a:ext cx="2643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hlinkshowjump?jump=nextslide">
                  <a:snd r:embed="rId3" name="applause.wav"/>
                </a:hlinkClick>
              </a:rPr>
              <a:t>She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6000760" y="1785926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It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350043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oper Black" pitchFamily="18" charset="0"/>
                <a:hlinkClick r:id="" action="ppaction://hlinkshowjump?jump=lastslide"/>
              </a:rPr>
              <a:t>I</a:t>
            </a:r>
            <a:endParaRPr lang="ru-RU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3357562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4" name="explode.wav"/>
                </a:hlinkClick>
              </a:rPr>
              <a:t>We</a:t>
            </a:r>
            <a:endParaRPr lang="ru-RU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8" y="3286124"/>
            <a:ext cx="27146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You</a:t>
            </a:r>
            <a:endParaRPr lang="ru-RU" sz="9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28860" y="4929198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They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resent_simple_to_be_glago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14615"/>
            <a:ext cx="4884565" cy="67433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295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00305"/>
            <a:ext cx="9144000" cy="3325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152" y="214290"/>
            <a:ext cx="923167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86058"/>
            <a:ext cx="914529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6"/>
            <a:ext cx="9144001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914400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404664"/>
            <a:ext cx="8640960" cy="6069288"/>
          </a:xfrm>
        </p:spPr>
        <p:txBody>
          <a:bodyPr>
            <a:normAutofit/>
          </a:bodyPr>
          <a:lstStyle/>
          <a:p>
            <a:r>
              <a:rPr lang="ru-RU" dirty="0" smtClean="0"/>
              <a:t>1) </a:t>
            </a:r>
            <a:r>
              <a:rPr lang="en-US" dirty="0" err="1" smtClean="0"/>
              <a:t>I</a:t>
            </a:r>
            <a:r>
              <a:rPr lang="en-US" dirty="0" err="1"/>
              <a:t>_______</a:t>
            </a:r>
            <a:r>
              <a:rPr lang="en-US" dirty="0" err="1" smtClean="0"/>
              <a:t>Emma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ru-RU" dirty="0" smtClean="0"/>
              <a:t>2) </a:t>
            </a:r>
            <a:r>
              <a:rPr lang="en-US" dirty="0" err="1" smtClean="0"/>
              <a:t>this</a:t>
            </a:r>
            <a:r>
              <a:rPr lang="en-US" dirty="0" err="1"/>
              <a:t>_______my</a:t>
            </a:r>
            <a:r>
              <a:rPr lang="en-US" dirty="0"/>
              <a:t> family.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3) </a:t>
            </a:r>
            <a:r>
              <a:rPr lang="en-US" dirty="0" smtClean="0"/>
              <a:t>My </a:t>
            </a:r>
            <a:r>
              <a:rPr lang="en-US" dirty="0" err="1"/>
              <a:t>mum______a</a:t>
            </a:r>
            <a:r>
              <a:rPr lang="en-US" dirty="0"/>
              <a:t> doctor. </a:t>
            </a:r>
            <a:r>
              <a:rPr lang="ru-RU" dirty="0" smtClean="0"/>
              <a:t>4) </a:t>
            </a:r>
            <a:r>
              <a:rPr lang="en-US" dirty="0" smtClean="0"/>
              <a:t>My </a:t>
            </a:r>
            <a:r>
              <a:rPr lang="en-US" dirty="0" err="1"/>
              <a:t>dad______a</a:t>
            </a:r>
            <a:r>
              <a:rPr lang="en-US" dirty="0"/>
              <a:t> singer.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5) </a:t>
            </a:r>
            <a:r>
              <a:rPr lang="en-US" dirty="0" smtClean="0"/>
              <a:t>My </a:t>
            </a:r>
            <a:r>
              <a:rPr lang="en-US" dirty="0"/>
              <a:t>brother and </a:t>
            </a:r>
            <a:r>
              <a:rPr lang="en-US" dirty="0" err="1"/>
              <a:t>sister_________students</a:t>
            </a:r>
            <a:r>
              <a:rPr lang="en-US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6) </a:t>
            </a:r>
            <a:r>
              <a:rPr lang="en-US" dirty="0" smtClean="0"/>
              <a:t>_________</a:t>
            </a:r>
            <a:r>
              <a:rPr lang="en-US" dirty="0"/>
              <a:t>my mum and dad teachers?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7) </a:t>
            </a:r>
            <a:r>
              <a:rPr lang="en-US" dirty="0" smtClean="0"/>
              <a:t>No</a:t>
            </a:r>
            <a:r>
              <a:rPr lang="en-US" dirty="0"/>
              <a:t>, they_________. </a:t>
            </a:r>
            <a:r>
              <a:rPr lang="ru-RU" dirty="0" smtClean="0"/>
              <a:t>8) </a:t>
            </a:r>
            <a:r>
              <a:rPr lang="en-US" dirty="0" smtClean="0"/>
              <a:t>My </a:t>
            </a:r>
            <a:r>
              <a:rPr lang="en-US" dirty="0"/>
              <a:t>family and </a:t>
            </a:r>
            <a:r>
              <a:rPr lang="en-US" dirty="0" err="1"/>
              <a:t>I________happy</a:t>
            </a:r>
            <a:r>
              <a:rPr lang="en-US" dirty="0"/>
              <a:t>.</a:t>
            </a:r>
            <a:endParaRPr lang="ru-RU" dirty="0"/>
          </a:p>
          <a:p>
            <a:endParaRPr lang="en-US" dirty="0" smtClean="0"/>
          </a:p>
          <a:p>
            <a:r>
              <a:rPr lang="ru-RU" dirty="0" smtClean="0"/>
              <a:t>№2 Переведи</a:t>
            </a:r>
          </a:p>
          <a:p>
            <a:pPr marL="0" indent="0">
              <a:buNone/>
            </a:pPr>
            <a:r>
              <a:rPr lang="ru-RU" dirty="0" smtClean="0"/>
              <a:t>1) Как </a:t>
            </a:r>
            <a:r>
              <a:rPr lang="ru-RU" dirty="0"/>
              <a:t>тебя зовут?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) Кто это там?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) Там мой </a:t>
            </a:r>
            <a:r>
              <a:rPr lang="ru-RU" dirty="0" smtClean="0"/>
              <a:t>друг</a:t>
            </a:r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) Она грустная?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77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err="1" smtClean="0">
                <a:solidFill>
                  <a:srgbClr val="FF0000"/>
                </a:solidFill>
              </a:rPr>
              <a:t>Lusy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71448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He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1714488"/>
            <a:ext cx="2643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hlinkshowjump?jump=nextslide">
                  <a:snd r:embed="rId3" name="applause.wav"/>
                </a:hlinkClick>
              </a:rPr>
              <a:t>She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6000760" y="1785926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It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350043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oper Black" pitchFamily="18" charset="0"/>
                <a:hlinkClick r:id="" action="ppaction://hlinkshowjump?jump=lastslide"/>
              </a:rPr>
              <a:t>I</a:t>
            </a:r>
            <a:endParaRPr lang="ru-RU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3357562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4" name="explode.wav"/>
                </a:hlinkClick>
              </a:rPr>
              <a:t>We</a:t>
            </a:r>
            <a:endParaRPr lang="ru-RU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8" y="3286124"/>
            <a:ext cx="27146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You</a:t>
            </a:r>
            <a:endParaRPr lang="ru-RU" sz="9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28860" y="4929198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They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Jack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hlinkClick r:id="" action="ppaction://hlinkshowjump?jump=nextslide">
              <a:snd r:embed="rId2" name="applause.wav"/>
            </a:hlinkClick>
          </p:cNvPr>
          <p:cNvSpPr txBox="1"/>
          <p:nvPr/>
        </p:nvSpPr>
        <p:spPr>
          <a:xfrm>
            <a:off x="500034" y="171448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applause.wav"/>
                </a:hlinkClick>
              </a:rPr>
              <a:t>He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1714488"/>
            <a:ext cx="2643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3" name="laser.wav"/>
                </a:hlinkClick>
              </a:rPr>
              <a:t>She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6000760" y="1785926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3" name="laser.wav"/>
                </a:hlinkClick>
              </a:rPr>
              <a:t>It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350043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oper Black" pitchFamily="18" charset="0"/>
              </a:rPr>
              <a:t>I</a:t>
            </a:r>
            <a:endParaRPr lang="ru-RU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3357562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3" name="laser.wav"/>
                </a:hlinkClick>
              </a:rPr>
              <a:t>We</a:t>
            </a:r>
            <a:endParaRPr lang="ru-RU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8" y="3286124"/>
            <a:ext cx="27146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3" name="laser.wav"/>
                </a:hlinkClick>
              </a:rPr>
              <a:t>You</a:t>
            </a:r>
            <a:endParaRPr lang="ru-RU" sz="9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28860" y="4929198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3" name="laser.wav"/>
                </a:hlinkClick>
              </a:rPr>
              <a:t>They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401080" cy="1785950"/>
          </a:xfrm>
        </p:spPr>
        <p:txBody>
          <a:bodyPr>
            <a:noAutofit/>
          </a:bodyPr>
          <a:lstStyle/>
          <a:p>
            <a:pPr algn="ctr"/>
            <a:r>
              <a:rPr lang="en-US" sz="8800" dirty="0" err="1" smtClean="0">
                <a:solidFill>
                  <a:srgbClr val="FF0000"/>
                </a:solidFill>
              </a:rPr>
              <a:t>Lusy</a:t>
            </a:r>
            <a:r>
              <a:rPr lang="en-US" sz="8800" dirty="0" smtClean="0">
                <a:solidFill>
                  <a:srgbClr val="FF0000"/>
                </a:solidFill>
              </a:rPr>
              <a:t> and Jack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71448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He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1714488"/>
            <a:ext cx="2643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She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6000760" y="1785926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It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350043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I</a:t>
            </a:r>
            <a:endParaRPr lang="ru-RU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3357562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We</a:t>
            </a:r>
            <a:endParaRPr lang="ru-RU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8" y="3286124"/>
            <a:ext cx="27146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You</a:t>
            </a:r>
            <a:endParaRPr lang="ru-RU" sz="9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28860" y="4929198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hlinkshowjump?jump=nextslide">
                  <a:snd r:embed="rId3" name="applause.wav"/>
                </a:hlinkClick>
              </a:rPr>
              <a:t>They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err="1" smtClean="0">
                <a:solidFill>
                  <a:srgbClr val="FF0000"/>
                </a:solidFill>
              </a:rPr>
              <a:t>Lusy</a:t>
            </a:r>
            <a:r>
              <a:rPr lang="en-US" sz="9600" dirty="0" smtClean="0">
                <a:solidFill>
                  <a:srgbClr val="FF0000"/>
                </a:solidFill>
              </a:rPr>
              <a:t> and I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71448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He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1714488"/>
            <a:ext cx="2643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She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6000760" y="1785926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It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350043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oper Black" pitchFamily="18" charset="0"/>
              </a:rPr>
              <a:t>I</a:t>
            </a:r>
            <a:endParaRPr lang="ru-RU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3357562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hlinkshowjump?jump=nextslide">
                  <a:snd r:embed="rId3" name="applause.wav"/>
                </a:hlinkClick>
              </a:rPr>
              <a:t>We</a:t>
            </a:r>
            <a:endParaRPr lang="ru-RU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8" y="3286124"/>
            <a:ext cx="27146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You</a:t>
            </a:r>
            <a:endParaRPr lang="ru-RU" sz="9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28860" y="4929198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They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A cat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71448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He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1714488"/>
            <a:ext cx="2643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She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6000760" y="1785926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hlinkshowjump?jump=nextslide">
                  <a:snd r:embed="rId3" name="applause.wav"/>
                </a:hlinkClick>
              </a:rPr>
              <a:t>It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350043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oper Black" pitchFamily="18" charset="0"/>
              </a:rPr>
              <a:t>I</a:t>
            </a:r>
            <a:endParaRPr lang="ru-RU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3357562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We</a:t>
            </a:r>
            <a:endParaRPr lang="ru-RU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8" y="3286124"/>
            <a:ext cx="27146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You</a:t>
            </a:r>
            <a:endParaRPr lang="ru-RU" sz="9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28860" y="4929198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They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Cats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71448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</a:rPr>
              <a:t>He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1714488"/>
            <a:ext cx="2643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She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6000760" y="1785926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It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350043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oper Black" pitchFamily="18" charset="0"/>
              </a:rPr>
              <a:t>I</a:t>
            </a:r>
            <a:endParaRPr lang="ru-RU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3357562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We</a:t>
            </a:r>
            <a:endParaRPr lang="ru-RU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8" y="3286124"/>
            <a:ext cx="27146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You</a:t>
            </a:r>
            <a:endParaRPr lang="ru-RU" sz="9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28860" y="4929198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hlinkshowjump?jump=nextslide">
                  <a:snd r:embed="rId3" name="applause.wav"/>
                </a:hlinkClick>
              </a:rPr>
              <a:t>They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Trees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71448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</a:rPr>
              <a:t>He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1714488"/>
            <a:ext cx="2643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She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6000760" y="1785926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It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350043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oper Black" pitchFamily="18" charset="0"/>
              </a:rPr>
              <a:t>I</a:t>
            </a:r>
            <a:endParaRPr lang="ru-RU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3357562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We</a:t>
            </a:r>
            <a:endParaRPr lang="ru-RU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8" y="3286124"/>
            <a:ext cx="27146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You</a:t>
            </a:r>
            <a:endParaRPr lang="ru-RU" sz="9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28860" y="4929198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hlinkshowjump?jump=nextslide">
                  <a:snd r:embed="rId3" name="applause.wav"/>
                </a:hlinkClick>
              </a:rPr>
              <a:t>They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Brothers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71448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</a:rPr>
              <a:t>He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1714488"/>
            <a:ext cx="2643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She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6000760" y="1785926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It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3500438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Cooper Black" pitchFamily="18" charset="0"/>
              </a:rPr>
              <a:t>I</a:t>
            </a:r>
            <a:endParaRPr lang="ru-RU" sz="9600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3357562"/>
            <a:ext cx="2071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We</a:t>
            </a:r>
            <a:endParaRPr lang="ru-RU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8" y="3286124"/>
            <a:ext cx="27146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noaction">
                  <a:snd r:embed="rId2" name="laser.wav"/>
                </a:hlinkClick>
              </a:rPr>
              <a:t>You</a:t>
            </a:r>
            <a:endParaRPr lang="ru-RU" sz="9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28860" y="4929198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ooper Black" pitchFamily="18" charset="0"/>
                <a:hlinkClick r:id="" action="ppaction://hlinkshowjump?jump=nextslide">
                  <a:snd r:embed="rId3" name="applause.wav"/>
                </a:hlinkClick>
              </a:rPr>
              <a:t>They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467</TotalTime>
  <Words>184</Words>
  <Application>Microsoft Office PowerPoint</Application>
  <PresentationFormat>Экран (4:3)</PresentationFormat>
  <Paragraphs>99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Презентация PowerPoint</vt:lpstr>
      <vt:lpstr>Lusy</vt:lpstr>
      <vt:lpstr>Jack</vt:lpstr>
      <vt:lpstr>Lusy and Jack</vt:lpstr>
      <vt:lpstr>Lusy and I</vt:lpstr>
      <vt:lpstr>A cat</vt:lpstr>
      <vt:lpstr>Cats</vt:lpstr>
      <vt:lpstr>Trees</vt:lpstr>
      <vt:lpstr>Brothers</vt:lpstr>
      <vt:lpstr>A mum</vt:lpstr>
      <vt:lpstr>Lusy and you</vt:lpstr>
      <vt:lpstr>Your sister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Lina</dc:creator>
  <cp:lastModifiedBy>Галина</cp:lastModifiedBy>
  <cp:revision>6</cp:revision>
  <dcterms:created xsi:type="dcterms:W3CDTF">2016-09-25T18:30:16Z</dcterms:created>
  <dcterms:modified xsi:type="dcterms:W3CDTF">2018-10-10T11:50:52Z</dcterms:modified>
</cp:coreProperties>
</file>