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9" r:id="rId20"/>
    <p:sldId id="277" r:id="rId21"/>
    <p:sldId id="28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2DB8AF8-7199-4F14-930A-159A4F38C9A2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4CDFFD6-1652-4F22-8FF4-1A047802C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8AF8-7199-4F14-930A-159A4F38C9A2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FFD6-1652-4F22-8FF4-1A047802C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2DB8AF8-7199-4F14-930A-159A4F38C9A2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4CDFFD6-1652-4F22-8FF4-1A047802C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8AF8-7199-4F14-930A-159A4F38C9A2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4CDFFD6-1652-4F22-8FF4-1A047802CD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8AF8-7199-4F14-930A-159A4F38C9A2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4CDFFD6-1652-4F22-8FF4-1A047802CD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2DB8AF8-7199-4F14-930A-159A4F38C9A2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4CDFFD6-1652-4F22-8FF4-1A047802CD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2DB8AF8-7199-4F14-930A-159A4F38C9A2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4CDFFD6-1652-4F22-8FF4-1A047802CD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8AF8-7199-4F14-930A-159A4F38C9A2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4CDFFD6-1652-4F22-8FF4-1A047802C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8AF8-7199-4F14-930A-159A4F38C9A2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4CDFFD6-1652-4F22-8FF4-1A047802C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8AF8-7199-4F14-930A-159A4F38C9A2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4CDFFD6-1652-4F22-8FF4-1A047802CD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2DB8AF8-7199-4F14-930A-159A4F38C9A2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4CDFFD6-1652-4F22-8FF4-1A047802CD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2DB8AF8-7199-4F14-930A-159A4F38C9A2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4CDFFD6-1652-4F22-8FF4-1A047802C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700808"/>
            <a:ext cx="3423717" cy="4525963"/>
          </a:xfrm>
        </p:spPr>
      </p:pic>
      <p:sp>
        <p:nvSpPr>
          <p:cNvPr id="8" name="TextBox 7"/>
          <p:cNvSpPr txBox="1"/>
          <p:nvPr/>
        </p:nvSpPr>
        <p:spPr>
          <a:xfrm>
            <a:off x="5508104" y="2276872"/>
            <a:ext cx="31683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Foot</a:t>
            </a:r>
          </a:p>
          <a:p>
            <a:r>
              <a:rPr lang="en-US" sz="8000" dirty="0"/>
              <a:t>feet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507460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914644" y="1844824"/>
            <a:ext cx="62293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A dog </a:t>
            </a:r>
            <a:r>
              <a:rPr lang="en-US" sz="8000" b="1" dirty="0">
                <a:solidFill>
                  <a:srgbClr val="FF0000"/>
                </a:solidFill>
              </a:rPr>
              <a:t>has got </a:t>
            </a:r>
            <a:r>
              <a:rPr lang="en-US" sz="8000" dirty="0"/>
              <a:t>two eyes</a:t>
            </a:r>
            <a:endParaRPr lang="ru-RU" sz="8000" dirty="0"/>
          </a:p>
        </p:txBody>
      </p:sp>
      <p:pic>
        <p:nvPicPr>
          <p:cNvPr id="7" name="Рисунок 6" descr="1-2-dog-png-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762511"/>
            <a:ext cx="3429024" cy="5108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695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131840" y="2000240"/>
            <a:ext cx="58693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A cat </a:t>
            </a:r>
            <a:r>
              <a:rPr lang="en-US" sz="8000" b="1" dirty="0">
                <a:solidFill>
                  <a:srgbClr val="FF0000"/>
                </a:solidFill>
              </a:rPr>
              <a:t>has got </a:t>
            </a:r>
            <a:r>
              <a:rPr lang="en-US" sz="8000" dirty="0"/>
              <a:t>two ears</a:t>
            </a:r>
            <a:endParaRPr lang="ru-RU" sz="8000" dirty="0"/>
          </a:p>
        </p:txBody>
      </p:sp>
      <p:pic>
        <p:nvPicPr>
          <p:cNvPr id="6" name="Рисунок 5" descr="png_cat_by_eross_666-d5457jz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857628"/>
            <a:ext cx="4000528" cy="2650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695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274871" y="1130467"/>
            <a:ext cx="716603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A mouse </a:t>
            </a:r>
            <a:r>
              <a:rPr lang="en-US" sz="8000" b="1" dirty="0">
                <a:solidFill>
                  <a:srgbClr val="FF0000"/>
                </a:solidFill>
              </a:rPr>
              <a:t>has got </a:t>
            </a:r>
            <a:r>
              <a:rPr lang="en-US" sz="8000" dirty="0"/>
              <a:t>two arms</a:t>
            </a:r>
            <a:endParaRPr lang="ru-RU" sz="8000" dirty="0"/>
          </a:p>
        </p:txBody>
      </p:sp>
      <p:pic>
        <p:nvPicPr>
          <p:cNvPr id="7" name="Рисунок 6" descr="Mous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28660" y="2407740"/>
            <a:ext cx="3714776" cy="415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695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123728" y="1628800"/>
            <a:ext cx="68774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A horse </a:t>
            </a:r>
            <a:r>
              <a:rPr lang="en-US" sz="8000" b="1" dirty="0">
                <a:solidFill>
                  <a:srgbClr val="FF0000"/>
                </a:solidFill>
              </a:rPr>
              <a:t>has got </a:t>
            </a:r>
            <a:r>
              <a:rPr lang="en-US" sz="8000" dirty="0"/>
              <a:t>one mouth</a:t>
            </a:r>
            <a:endParaRPr lang="ru-RU" sz="8000" dirty="0"/>
          </a:p>
        </p:txBody>
      </p:sp>
      <p:pic>
        <p:nvPicPr>
          <p:cNvPr id="6" name="Рисунок 5" descr="Horse-free-to-use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571744"/>
            <a:ext cx="4572008" cy="457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695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843808" y="857232"/>
            <a:ext cx="63001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A cow </a:t>
            </a:r>
            <a:r>
              <a:rPr lang="en-US" sz="8000" b="1" dirty="0">
                <a:solidFill>
                  <a:srgbClr val="FF0000"/>
                </a:solidFill>
              </a:rPr>
              <a:t>has got </a:t>
            </a:r>
            <a:r>
              <a:rPr lang="en-US" sz="8000" dirty="0"/>
              <a:t>a tummy</a:t>
            </a:r>
            <a:endParaRPr lang="ru-RU" sz="8000" dirty="0"/>
          </a:p>
        </p:txBody>
      </p:sp>
      <p:pic>
        <p:nvPicPr>
          <p:cNvPr id="7" name="Рисунок 6" descr="Harvestable-Mama_Cow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199593"/>
            <a:ext cx="4071966" cy="3658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695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Have got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I</a:t>
            </a:r>
          </a:p>
          <a:p>
            <a:r>
              <a:rPr lang="en-US" dirty="0"/>
              <a:t>We</a:t>
            </a:r>
          </a:p>
          <a:p>
            <a:r>
              <a:rPr lang="en-US" dirty="0"/>
              <a:t>You</a:t>
            </a:r>
          </a:p>
          <a:p>
            <a:r>
              <a:rPr lang="en-US" dirty="0"/>
              <a:t>They </a:t>
            </a:r>
          </a:p>
          <a:p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/>
              <a:t>I have got a nose. 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I’ve got a nose.</a:t>
            </a:r>
            <a:endParaRPr lang="ru-RU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2143108" y="1643050"/>
            <a:ext cx="500066" cy="214314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786050" y="2285992"/>
            <a:ext cx="15716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have got</a:t>
            </a:r>
          </a:p>
          <a:p>
            <a:r>
              <a:rPr lang="en-US" sz="2400" dirty="0"/>
              <a:t>‘</a:t>
            </a:r>
            <a:r>
              <a:rPr lang="en-US" sz="2400" dirty="0" err="1"/>
              <a:t>ve</a:t>
            </a:r>
            <a:r>
              <a:rPr lang="en-US" sz="2400" dirty="0"/>
              <a:t> got</a:t>
            </a:r>
            <a:endParaRPr lang="ru-RU" sz="2400" dirty="0"/>
          </a:p>
        </p:txBody>
      </p:sp>
      <p:pic>
        <p:nvPicPr>
          <p:cNvPr id="6" name="Рисунок 5" descr="53091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500174"/>
            <a:ext cx="4357676" cy="43576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 got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He</a:t>
            </a:r>
          </a:p>
          <a:p>
            <a:r>
              <a:rPr lang="en-US" dirty="0"/>
              <a:t>She </a:t>
            </a:r>
          </a:p>
          <a:p>
            <a:r>
              <a:rPr lang="en-US" dirty="0"/>
              <a:t>It</a:t>
            </a:r>
          </a:p>
          <a:p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/>
              <a:t>He has got a nose. 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He’s got a nose.</a:t>
            </a:r>
            <a:endParaRPr lang="ru-RU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2143108" y="1643050"/>
            <a:ext cx="500066" cy="214314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786050" y="2285992"/>
            <a:ext cx="15716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has got</a:t>
            </a:r>
          </a:p>
          <a:p>
            <a:r>
              <a:rPr lang="en-US" sz="2400" dirty="0"/>
              <a:t>‘s got</a:t>
            </a:r>
            <a:endParaRPr lang="ru-RU" sz="2400" dirty="0"/>
          </a:p>
        </p:txBody>
      </p:sp>
      <p:pic>
        <p:nvPicPr>
          <p:cNvPr id="6" name="Рисунок 5" descr="53091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500174"/>
            <a:ext cx="4357676" cy="43576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28670"/>
            <a:ext cx="9180897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91" y="1857364"/>
            <a:ext cx="904789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051720" y="278092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got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Haven’t got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I</a:t>
            </a:r>
          </a:p>
          <a:p>
            <a:r>
              <a:rPr lang="en-US" dirty="0"/>
              <a:t>We</a:t>
            </a:r>
          </a:p>
          <a:p>
            <a:r>
              <a:rPr lang="en-US" dirty="0"/>
              <a:t>You</a:t>
            </a:r>
          </a:p>
          <a:p>
            <a:r>
              <a:rPr lang="en-US" dirty="0"/>
              <a:t>They </a:t>
            </a:r>
          </a:p>
          <a:p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/>
              <a:t>I have not got a nose. 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I haven’t got a nose.</a:t>
            </a:r>
            <a:endParaRPr lang="ru-RU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2143108" y="1643050"/>
            <a:ext cx="500066" cy="214314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786050" y="2285992"/>
            <a:ext cx="1785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Have not got</a:t>
            </a:r>
          </a:p>
          <a:p>
            <a:r>
              <a:rPr lang="en-US" sz="2400" dirty="0"/>
              <a:t>Haven’t got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358050" y="2368722"/>
            <a:ext cx="1785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Has not got</a:t>
            </a:r>
          </a:p>
          <a:p>
            <a:r>
              <a:rPr lang="en-US" sz="2400" dirty="0"/>
              <a:t>Hasn’t got</a:t>
            </a:r>
            <a:endParaRPr lang="ru-RU" sz="2400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5292080" y="1988840"/>
            <a:ext cx="4483703" cy="4495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He</a:t>
            </a:r>
          </a:p>
          <a:p>
            <a:r>
              <a:rPr lang="en-US" dirty="0"/>
              <a:t>She </a:t>
            </a:r>
          </a:p>
          <a:p>
            <a:r>
              <a:rPr lang="en-US" dirty="0"/>
              <a:t>It</a:t>
            </a:r>
          </a:p>
          <a:p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/>
              <a:t>He hasn’t got a nose. </a:t>
            </a:r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6516216" y="1643050"/>
            <a:ext cx="500066" cy="214314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716016" y="1268760"/>
            <a:ext cx="0" cy="55892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564904"/>
            <a:ext cx="4264298" cy="3669280"/>
          </a:xfrm>
        </p:spPr>
      </p:pic>
      <p:sp>
        <p:nvSpPr>
          <p:cNvPr id="7" name="TextBox 6"/>
          <p:cNvSpPr txBox="1"/>
          <p:nvPr/>
        </p:nvSpPr>
        <p:spPr>
          <a:xfrm>
            <a:off x="5220072" y="2289009"/>
            <a:ext cx="38164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Tummy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96217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71612"/>
            <a:ext cx="8643966" cy="4757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Have got?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63688" y="1844824"/>
            <a:ext cx="8153400" cy="4495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I/We/You/They 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297" y="1628800"/>
            <a:ext cx="19635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FF0000"/>
                </a:solidFill>
              </a:rPr>
              <a:t>Have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9992" y="1628800"/>
            <a:ext cx="19635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FF0000"/>
                </a:solidFill>
              </a:rPr>
              <a:t>got?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1767560" y="3212976"/>
            <a:ext cx="8153400" cy="4495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/>
              <a:buNone/>
            </a:pPr>
            <a:r>
              <a:rPr lang="en-US" dirty="0"/>
              <a:t>He/she/it  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169" y="2996952"/>
            <a:ext cx="19635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FF0000"/>
                </a:solidFill>
              </a:rPr>
              <a:t>Has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03864" y="2996952"/>
            <a:ext cx="19635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FF0000"/>
                </a:solidFill>
              </a:rPr>
              <a:t>got?</a:t>
            </a:r>
            <a:endParaRPr lang="ru-RU" sz="5400" dirty="0">
              <a:solidFill>
                <a:srgbClr val="FF0000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673313" y="1268760"/>
            <a:ext cx="0" cy="31683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455895" y="1412776"/>
            <a:ext cx="0" cy="31683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51520" y="4869160"/>
            <a:ext cx="75608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Have you got a dog?			Has he got a dog?</a:t>
            </a:r>
          </a:p>
          <a:p>
            <a:r>
              <a:rPr lang="en-US" sz="2400" dirty="0"/>
              <a:t>Yes, I have.				Yes, he has.</a:t>
            </a:r>
          </a:p>
          <a:p>
            <a:r>
              <a:rPr lang="en-US" sz="2400" dirty="0"/>
              <a:t>No, I haven’t				No, he hasn’t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044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492896"/>
            <a:ext cx="4394414" cy="3237223"/>
          </a:xfrm>
        </p:spPr>
      </p:pic>
      <p:sp>
        <p:nvSpPr>
          <p:cNvPr id="6" name="TextBox 5"/>
          <p:cNvSpPr txBox="1"/>
          <p:nvPr/>
        </p:nvSpPr>
        <p:spPr>
          <a:xfrm>
            <a:off x="4788024" y="2204864"/>
            <a:ext cx="31683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Arm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224867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060848"/>
            <a:ext cx="5565580" cy="4525963"/>
          </a:xfrm>
        </p:spPr>
      </p:pic>
      <p:sp>
        <p:nvSpPr>
          <p:cNvPr id="5" name="TextBox 4"/>
          <p:cNvSpPr txBox="1"/>
          <p:nvPr/>
        </p:nvSpPr>
        <p:spPr>
          <a:xfrm>
            <a:off x="5975648" y="2060848"/>
            <a:ext cx="31683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Head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387570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" y="2060848"/>
            <a:ext cx="5394821" cy="4525963"/>
          </a:xfrm>
        </p:spPr>
      </p:pic>
      <p:sp>
        <p:nvSpPr>
          <p:cNvPr id="5" name="TextBox 4"/>
          <p:cNvSpPr txBox="1"/>
          <p:nvPr/>
        </p:nvSpPr>
        <p:spPr>
          <a:xfrm>
            <a:off x="5004048" y="2060848"/>
            <a:ext cx="31683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Hair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26601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2"/>
            <a:ext cx="4525963" cy="4525963"/>
          </a:xfrm>
        </p:spPr>
      </p:pic>
      <p:sp>
        <p:nvSpPr>
          <p:cNvPr id="5" name="TextBox 4"/>
          <p:cNvSpPr txBox="1"/>
          <p:nvPr/>
        </p:nvSpPr>
        <p:spPr>
          <a:xfrm>
            <a:off x="4139952" y="2276872"/>
            <a:ext cx="31683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Ear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609395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140968"/>
            <a:ext cx="4888889" cy="2946032"/>
          </a:xfrm>
        </p:spPr>
      </p:pic>
      <p:sp>
        <p:nvSpPr>
          <p:cNvPr id="5" name="TextBox 4"/>
          <p:cNvSpPr txBox="1"/>
          <p:nvPr/>
        </p:nvSpPr>
        <p:spPr>
          <a:xfrm>
            <a:off x="4932040" y="1988840"/>
            <a:ext cx="31683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Mouth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5336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72816"/>
            <a:ext cx="3381371" cy="4525963"/>
          </a:xfrm>
        </p:spPr>
      </p:pic>
      <p:sp>
        <p:nvSpPr>
          <p:cNvPr id="5" name="TextBox 4"/>
          <p:cNvSpPr txBox="1"/>
          <p:nvPr/>
        </p:nvSpPr>
        <p:spPr>
          <a:xfrm>
            <a:off x="4139952" y="2276872"/>
            <a:ext cx="31683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Nose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84034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356992"/>
            <a:ext cx="3387835" cy="1870368"/>
          </a:xfrm>
        </p:spPr>
      </p:pic>
      <p:sp>
        <p:nvSpPr>
          <p:cNvPr id="5" name="TextBox 4"/>
          <p:cNvSpPr txBox="1"/>
          <p:nvPr/>
        </p:nvSpPr>
        <p:spPr>
          <a:xfrm>
            <a:off x="4139952" y="2276872"/>
            <a:ext cx="31683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Eyes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741695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617</TotalTime>
  <Words>149</Words>
  <Application>Microsoft Office PowerPoint</Application>
  <PresentationFormat>Экран (4:3)</PresentationFormat>
  <Paragraphs>62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Calibri</vt:lpstr>
      <vt:lpstr>Tw Cen MT</vt:lpstr>
      <vt:lpstr>Wingdings</vt:lpstr>
      <vt:lpstr>Wingdings 2</vt:lpstr>
      <vt:lpstr>Обычная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Have got</vt:lpstr>
      <vt:lpstr>Has got</vt:lpstr>
      <vt:lpstr>Презентация PowerPoint</vt:lpstr>
      <vt:lpstr>Презентация PowerPoint</vt:lpstr>
      <vt:lpstr>Haven’t got</vt:lpstr>
      <vt:lpstr>Презентация PowerPoint</vt:lpstr>
      <vt:lpstr>Have got?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Lina</dc:creator>
  <cp:lastModifiedBy>admin</cp:lastModifiedBy>
  <cp:revision>19</cp:revision>
  <dcterms:created xsi:type="dcterms:W3CDTF">2017-11-07T16:53:40Z</dcterms:created>
  <dcterms:modified xsi:type="dcterms:W3CDTF">2018-12-09T12:55:29Z</dcterms:modified>
</cp:coreProperties>
</file>