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revisionInfo.xml" ContentType="application/vnd.ms-powerpoint.revisioninfo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32767"/>
    </p:ext>
    <p:ext uri="{FD5EFAAD-0ECE-453E-9831-46B23BE46B34}">
      <p15:chartTrackingRefBased xmlns:p15="http://schemas.microsoft.com/office/powerpoint/2012/main" xmlns="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69804" cy="6874935"/>
            <a:chOff x="-8466" y="-8468"/>
            <a:chExt cx="9169804" cy="6874935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Freeform 23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2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2A7283-AA45-42AB-91FB-18736F98CE5D}" type="datetimeFigureOut">
              <a:rPr lang="ru-RU" smtClean="0"/>
              <a:pPr/>
              <a:t>09.12.2018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C206C-BD71-4607-AF2D-8FDFFE1C548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090993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2A7283-AA45-42AB-91FB-18736F98CE5D}" type="datetimeFigureOut">
              <a:rPr lang="ru-RU" smtClean="0"/>
              <a:pPr/>
              <a:t>09.12.2018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C206C-BD71-4607-AF2D-8FDFFE1C548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908300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2A7283-AA45-42AB-91FB-18736F98CE5D}" type="datetimeFigureOut">
              <a:rPr lang="ru-RU" smtClean="0"/>
              <a:pPr/>
              <a:t>09.12.2018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C206C-BD71-4607-AF2D-8FDFFE1C548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210581520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2A7283-AA45-42AB-91FB-18736F98CE5D}" type="datetimeFigureOut">
              <a:rPr lang="ru-RU" smtClean="0"/>
              <a:pPr/>
              <a:t>09.12.2018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C206C-BD71-4607-AF2D-8FDFFE1C548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7845464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2A7283-AA45-42AB-91FB-18736F98CE5D}" type="datetimeFigureOut">
              <a:rPr lang="ru-RU" smtClean="0"/>
              <a:pPr/>
              <a:t>09.12.2018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C206C-BD71-4607-AF2D-8FDFFE1C548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380253435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2A7283-AA45-42AB-91FB-18736F98CE5D}" type="datetimeFigureOut">
              <a:rPr lang="ru-RU" smtClean="0"/>
              <a:pPr/>
              <a:t>09.12.2018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C206C-BD71-4607-AF2D-8FDFFE1C548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967378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2A7283-AA45-42AB-91FB-18736F98CE5D}" type="datetimeFigureOut">
              <a:rPr lang="ru-RU" smtClean="0"/>
              <a:pPr/>
              <a:t>09.12.2018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C206C-BD71-4607-AF2D-8FDFFE1C548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4687154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2A7283-AA45-42AB-91FB-18736F98CE5D}" type="datetimeFigureOut">
              <a:rPr lang="ru-RU" smtClean="0"/>
              <a:pPr/>
              <a:t>09.12.2018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C206C-BD71-4607-AF2D-8FDFFE1C548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26235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2A7283-AA45-42AB-91FB-18736F98CE5D}" type="datetimeFigureOut">
              <a:rPr lang="ru-RU" smtClean="0"/>
              <a:pPr/>
              <a:t>09.12.2018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C206C-BD71-4607-AF2D-8FDFFE1C548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23524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2A7283-AA45-42AB-91FB-18736F98CE5D}" type="datetimeFigureOut">
              <a:rPr lang="ru-RU" smtClean="0"/>
              <a:pPr/>
              <a:t>09.12.2018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C206C-BD71-4607-AF2D-8FDFFE1C548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402435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2A7283-AA45-42AB-91FB-18736F98CE5D}" type="datetimeFigureOut">
              <a:rPr lang="ru-RU" smtClean="0"/>
              <a:pPr/>
              <a:t>09.12.2018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C206C-BD71-4607-AF2D-8FDFFE1C548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173372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2A7283-AA45-42AB-91FB-18736F98CE5D}" type="datetimeFigureOut">
              <a:rPr lang="ru-RU" smtClean="0"/>
              <a:pPr/>
              <a:t>09.12.2018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C206C-BD71-4607-AF2D-8FDFFE1C548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3612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2A7283-AA45-42AB-91FB-18736F98CE5D}" type="datetimeFigureOut">
              <a:rPr lang="ru-RU" smtClean="0"/>
              <a:pPr/>
              <a:t>09.12.2018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C206C-BD71-4607-AF2D-8FDFFE1C548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538415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2A7283-AA45-42AB-91FB-18736F98CE5D}" type="datetimeFigureOut">
              <a:rPr lang="ru-RU" smtClean="0"/>
              <a:pPr/>
              <a:t>09.12.2018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C206C-BD71-4607-AF2D-8FDFFE1C548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309669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2A7283-AA45-42AB-91FB-18736F98CE5D}" type="datetimeFigureOut">
              <a:rPr lang="ru-RU" smtClean="0"/>
              <a:pPr/>
              <a:t>09.12.2018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C206C-BD71-4607-AF2D-8FDFFE1C548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341196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2A7283-AA45-42AB-91FB-18736F98CE5D}" type="datetimeFigureOut">
              <a:rPr lang="ru-RU" smtClean="0"/>
              <a:pPr/>
              <a:t>09.12.2018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C206C-BD71-4607-AF2D-8FDFFE1C548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591420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69805" cy="6874935"/>
            <a:chOff x="-8467" y="-8468"/>
            <a:chExt cx="9169805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2A7283-AA45-42AB-91FB-18736F98CE5D}" type="datetimeFigureOut">
              <a:rPr lang="ru-RU" smtClean="0"/>
              <a:pPr/>
              <a:t>09.12.2018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BFEC206C-BD71-4607-AF2D-8FDFFE1C548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046270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4BD6D87F-7146-488C-B7D0-D3C21DAFC19C}"/>
              </a:ext>
            </a:extLst>
          </p:cNvPr>
          <p:cNvSpPr txBox="1"/>
          <p:nvPr/>
        </p:nvSpPr>
        <p:spPr>
          <a:xfrm>
            <a:off x="528456" y="1275640"/>
            <a:ext cx="8087088" cy="30777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«Игровой абонемент» </a:t>
            </a:r>
          </a:p>
          <a:p>
            <a:pPr algn="ctr"/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форма партнёрской деятельности </a:t>
            </a:r>
            <a:endParaRPr lang="ru-RU" sz="2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8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родителей </a:t>
            </a:r>
            <a:r>
              <a:rPr lang="ru-RU" sz="2800" b="1"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28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детей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Воспитатель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кв. категории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  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Ольга Андреевна Гладышева</a:t>
            </a:r>
          </a:p>
          <a:p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6997DF18-EF8B-4248-95BD-625B80195F2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38616" y="3822511"/>
            <a:ext cx="4292707" cy="28590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28668675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AA5400DE-8B02-4423-9C0F-515BDAC26C6D}"/>
              </a:ext>
            </a:extLst>
          </p:cNvPr>
          <p:cNvSpPr txBox="1"/>
          <p:nvPr/>
        </p:nvSpPr>
        <p:spPr>
          <a:xfrm>
            <a:off x="543339" y="675249"/>
            <a:ext cx="8544833" cy="50475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Создание « Картотеки игр»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Составление положения об «Игровом абонементе»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Оформление информации в родительском уголке.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Ознакомление родителей с Положением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Разработка памятки по организации совместной игровой деятельности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Предоставление родителям «Картотеки игр» </a:t>
            </a:r>
          </a:p>
          <a:p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ознакомления с составом игровых пособий</a:t>
            </a:r>
          </a:p>
          <a:p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5854531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53EFDCF3-9B42-4E82-B0C4-870F71ABEB3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041984" y="268664"/>
            <a:ext cx="2346667" cy="3128889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xmlns="" id="{A2F074CE-57B5-4888-844B-7F8D7058D0C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849061" y="4542282"/>
            <a:ext cx="2860431" cy="2145323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CC327998-C1BB-4B54-A16D-FDC98D601434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305313" y="3666773"/>
            <a:ext cx="1820007" cy="2426676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xmlns="" id="{694A77D6-AB34-4C6A-A276-B7622FB30541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430525" y="2823884"/>
            <a:ext cx="2278967" cy="1709225"/>
          </a:xfrm>
          <a:prstGeom prst="rect">
            <a:avLst/>
          </a:prstGeom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xmlns="" id="{A5028721-BDCC-48D0-9E29-26A13D649506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366930" y="268664"/>
            <a:ext cx="1533330" cy="2728165"/>
          </a:xfrm>
          <a:prstGeom prst="rect">
            <a:avLst/>
          </a:prstGeom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A2708F93-974F-4C10-B295-5A91C990F050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49299" y="276459"/>
            <a:ext cx="3581400" cy="59506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7761181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FF1ECF54-B48A-4522-AEB9-1511343849D2}"/>
              </a:ext>
            </a:extLst>
          </p:cNvPr>
          <p:cNvSpPr txBox="1"/>
          <p:nvPr/>
        </p:nvSpPr>
        <p:spPr>
          <a:xfrm>
            <a:off x="569844" y="801858"/>
            <a:ext cx="8053651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Ожидаемые результаты: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Включение всех родителей в совместную </a:t>
            </a:r>
          </a:p>
          <a:p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партнерскую деятельность для установление</a:t>
            </a:r>
          </a:p>
          <a:p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контакта в общении с родителями и их заинтересованности в развитии ребенка, </a:t>
            </a:r>
          </a:p>
          <a:p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развития игровых навыков детей, </a:t>
            </a:r>
          </a:p>
          <a:p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пополнения игровой среды в группе.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Оптимизация РППС  в группе по составу </a:t>
            </a:r>
          </a:p>
          <a:p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игровых пособий и игр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20283572"/>
      </p:ext>
    </p:extLst>
  </p:cSld>
  <p:clrMapOvr>
    <a:masterClrMapping/>
  </p:clrMapOvr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125</TotalTime>
  <Words>104</Words>
  <Application>Microsoft Office PowerPoint</Application>
  <PresentationFormat>Экран (4:3)</PresentationFormat>
  <Paragraphs>20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Аспект</vt:lpstr>
      <vt:lpstr>Слайд 1</vt:lpstr>
      <vt:lpstr>Слайд 2</vt:lpstr>
      <vt:lpstr>Слайд 3</vt:lpstr>
      <vt:lpstr>Слайд 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18</cp:revision>
  <dcterms:created xsi:type="dcterms:W3CDTF">2017-12-17T10:31:48Z</dcterms:created>
  <dcterms:modified xsi:type="dcterms:W3CDTF">2018-12-09T14:16:40Z</dcterms:modified>
</cp:coreProperties>
</file>