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72" r:id="rId4"/>
    <p:sldId id="271" r:id="rId5"/>
    <p:sldId id="270" r:id="rId6"/>
    <p:sldId id="269" r:id="rId7"/>
    <p:sldId id="268" r:id="rId8"/>
    <p:sldId id="267" r:id="rId9"/>
    <p:sldId id="266" r:id="rId10"/>
    <p:sldId id="265" r:id="rId11"/>
    <p:sldId id="262" r:id="rId12"/>
    <p:sldId id="26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B68E1-FA52-4F6B-8FD7-7F3F9DF692E7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67E8E-EA78-4B4F-BB93-79C1AD23F9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B68E1-FA52-4F6B-8FD7-7F3F9DF692E7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67E8E-EA78-4B4F-BB93-79C1AD23F9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B68E1-FA52-4F6B-8FD7-7F3F9DF692E7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67E8E-EA78-4B4F-BB93-79C1AD23F9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B68E1-FA52-4F6B-8FD7-7F3F9DF692E7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67E8E-EA78-4B4F-BB93-79C1AD23F9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B68E1-FA52-4F6B-8FD7-7F3F9DF692E7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67E8E-EA78-4B4F-BB93-79C1AD23F9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B68E1-FA52-4F6B-8FD7-7F3F9DF692E7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67E8E-EA78-4B4F-BB93-79C1AD23F9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B68E1-FA52-4F6B-8FD7-7F3F9DF692E7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67E8E-EA78-4B4F-BB93-79C1AD23F9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B68E1-FA52-4F6B-8FD7-7F3F9DF692E7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67E8E-EA78-4B4F-BB93-79C1AD23F9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B68E1-FA52-4F6B-8FD7-7F3F9DF692E7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67E8E-EA78-4B4F-BB93-79C1AD23F9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B68E1-FA52-4F6B-8FD7-7F3F9DF692E7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67E8E-EA78-4B4F-BB93-79C1AD23F9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B68E1-FA52-4F6B-8FD7-7F3F9DF692E7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67E8E-EA78-4B4F-BB93-79C1AD23F9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9B68E1-FA52-4F6B-8FD7-7F3F9DF692E7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767E8E-EA78-4B4F-BB93-79C1AD23F9A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18" Type="http://schemas.openxmlformats.org/officeDocument/2006/relationships/image" Target="../media/image21.png"/><Relationship Id="rId3" Type="http://schemas.openxmlformats.org/officeDocument/2006/relationships/image" Target="../media/image4.png"/><Relationship Id="rId21" Type="http://schemas.openxmlformats.org/officeDocument/2006/relationships/image" Target="../media/image24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17" Type="http://schemas.openxmlformats.org/officeDocument/2006/relationships/image" Target="../media/image20.png"/><Relationship Id="rId2" Type="http://schemas.openxmlformats.org/officeDocument/2006/relationships/image" Target="../media/image3.png"/><Relationship Id="rId16" Type="http://schemas.openxmlformats.org/officeDocument/2006/relationships/image" Target="../media/image19.png"/><Relationship Id="rId20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4.png"/><Relationship Id="rId5" Type="http://schemas.openxmlformats.org/officeDocument/2006/relationships/image" Target="../media/image9.png"/><Relationship Id="rId15" Type="http://schemas.openxmlformats.org/officeDocument/2006/relationships/image" Target="../media/image18.png"/><Relationship Id="rId23" Type="http://schemas.openxmlformats.org/officeDocument/2006/relationships/image" Target="../media/image26.png"/><Relationship Id="rId10" Type="http://schemas.openxmlformats.org/officeDocument/2006/relationships/image" Target="../media/image13.png"/><Relationship Id="rId19" Type="http://schemas.openxmlformats.org/officeDocument/2006/relationships/image" Target="../media/image22.png"/><Relationship Id="rId4" Type="http://schemas.openxmlformats.org/officeDocument/2006/relationships/image" Target="../media/image5.png"/><Relationship Id="rId9" Type="http://schemas.openxmlformats.org/officeDocument/2006/relationships/image" Target="../media/image12.png"/><Relationship Id="rId14" Type="http://schemas.openxmlformats.org/officeDocument/2006/relationships/image" Target="../media/image17.png"/><Relationship Id="rId22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18" Type="http://schemas.openxmlformats.org/officeDocument/2006/relationships/image" Target="../media/image21.png"/><Relationship Id="rId3" Type="http://schemas.openxmlformats.org/officeDocument/2006/relationships/image" Target="../media/image4.png"/><Relationship Id="rId21" Type="http://schemas.openxmlformats.org/officeDocument/2006/relationships/image" Target="../media/image24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17" Type="http://schemas.openxmlformats.org/officeDocument/2006/relationships/image" Target="../media/image20.png"/><Relationship Id="rId2" Type="http://schemas.openxmlformats.org/officeDocument/2006/relationships/image" Target="../media/image3.png"/><Relationship Id="rId16" Type="http://schemas.openxmlformats.org/officeDocument/2006/relationships/image" Target="../media/image19.png"/><Relationship Id="rId20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4.png"/><Relationship Id="rId5" Type="http://schemas.openxmlformats.org/officeDocument/2006/relationships/image" Target="../media/image9.png"/><Relationship Id="rId15" Type="http://schemas.openxmlformats.org/officeDocument/2006/relationships/image" Target="../media/image18.png"/><Relationship Id="rId23" Type="http://schemas.openxmlformats.org/officeDocument/2006/relationships/image" Target="../media/image26.png"/><Relationship Id="rId10" Type="http://schemas.openxmlformats.org/officeDocument/2006/relationships/image" Target="../media/image13.png"/><Relationship Id="rId19" Type="http://schemas.openxmlformats.org/officeDocument/2006/relationships/image" Target="../media/image22.png"/><Relationship Id="rId4" Type="http://schemas.openxmlformats.org/officeDocument/2006/relationships/image" Target="../media/image5.png"/><Relationship Id="rId9" Type="http://schemas.openxmlformats.org/officeDocument/2006/relationships/image" Target="../media/image12.png"/><Relationship Id="rId14" Type="http://schemas.openxmlformats.org/officeDocument/2006/relationships/image" Target="../media/image17.png"/><Relationship Id="rId22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18" Type="http://schemas.openxmlformats.org/officeDocument/2006/relationships/image" Target="../media/image21.png"/><Relationship Id="rId3" Type="http://schemas.openxmlformats.org/officeDocument/2006/relationships/image" Target="../media/image4.png"/><Relationship Id="rId21" Type="http://schemas.openxmlformats.org/officeDocument/2006/relationships/image" Target="../media/image24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17" Type="http://schemas.openxmlformats.org/officeDocument/2006/relationships/image" Target="../media/image20.png"/><Relationship Id="rId2" Type="http://schemas.openxmlformats.org/officeDocument/2006/relationships/image" Target="../media/image3.png"/><Relationship Id="rId16" Type="http://schemas.openxmlformats.org/officeDocument/2006/relationships/image" Target="../media/image19.png"/><Relationship Id="rId20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4.png"/><Relationship Id="rId5" Type="http://schemas.openxmlformats.org/officeDocument/2006/relationships/image" Target="../media/image9.png"/><Relationship Id="rId15" Type="http://schemas.openxmlformats.org/officeDocument/2006/relationships/image" Target="../media/image18.png"/><Relationship Id="rId23" Type="http://schemas.openxmlformats.org/officeDocument/2006/relationships/image" Target="../media/image26.png"/><Relationship Id="rId10" Type="http://schemas.openxmlformats.org/officeDocument/2006/relationships/image" Target="../media/image13.png"/><Relationship Id="rId19" Type="http://schemas.openxmlformats.org/officeDocument/2006/relationships/image" Target="../media/image22.png"/><Relationship Id="rId4" Type="http://schemas.openxmlformats.org/officeDocument/2006/relationships/image" Target="../media/image5.png"/><Relationship Id="rId9" Type="http://schemas.openxmlformats.org/officeDocument/2006/relationships/image" Target="../media/image12.png"/><Relationship Id="rId14" Type="http://schemas.openxmlformats.org/officeDocument/2006/relationships/image" Target="../media/image17.png"/><Relationship Id="rId22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4.png"/><Relationship Id="rId7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4.png"/><Relationship Id="rId5" Type="http://schemas.openxmlformats.org/officeDocument/2006/relationships/image" Target="../media/image9.png"/><Relationship Id="rId10" Type="http://schemas.openxmlformats.org/officeDocument/2006/relationships/image" Target="../media/image13.png"/><Relationship Id="rId4" Type="http://schemas.openxmlformats.org/officeDocument/2006/relationships/image" Target="../media/image5.png"/><Relationship Id="rId9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4.png"/><Relationship Id="rId7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4.png"/><Relationship Id="rId5" Type="http://schemas.openxmlformats.org/officeDocument/2006/relationships/image" Target="../media/image9.png"/><Relationship Id="rId10" Type="http://schemas.openxmlformats.org/officeDocument/2006/relationships/image" Target="../media/image13.png"/><Relationship Id="rId4" Type="http://schemas.openxmlformats.org/officeDocument/2006/relationships/image" Target="../media/image5.png"/><Relationship Id="rId9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3" Type="http://schemas.openxmlformats.org/officeDocument/2006/relationships/image" Target="../media/image4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4.png"/><Relationship Id="rId5" Type="http://schemas.openxmlformats.org/officeDocument/2006/relationships/image" Target="../media/image9.png"/><Relationship Id="rId10" Type="http://schemas.openxmlformats.org/officeDocument/2006/relationships/image" Target="../media/image13.png"/><Relationship Id="rId4" Type="http://schemas.openxmlformats.org/officeDocument/2006/relationships/image" Target="../media/image5.png"/><Relationship Id="rId9" Type="http://schemas.openxmlformats.org/officeDocument/2006/relationships/image" Target="../media/image12.png"/><Relationship Id="rId1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3" Type="http://schemas.openxmlformats.org/officeDocument/2006/relationships/image" Target="../media/image4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2" Type="http://schemas.openxmlformats.org/officeDocument/2006/relationships/image" Target="../media/image3.png"/><Relationship Id="rId16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4.png"/><Relationship Id="rId5" Type="http://schemas.openxmlformats.org/officeDocument/2006/relationships/image" Target="../media/image9.png"/><Relationship Id="rId15" Type="http://schemas.openxmlformats.org/officeDocument/2006/relationships/image" Target="../media/image18.png"/><Relationship Id="rId10" Type="http://schemas.openxmlformats.org/officeDocument/2006/relationships/image" Target="../media/image13.png"/><Relationship Id="rId4" Type="http://schemas.openxmlformats.org/officeDocument/2006/relationships/image" Target="../media/image5.png"/><Relationship Id="rId9" Type="http://schemas.openxmlformats.org/officeDocument/2006/relationships/image" Target="../media/image12.png"/><Relationship Id="rId1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18" Type="http://schemas.openxmlformats.org/officeDocument/2006/relationships/image" Target="../media/image21.png"/><Relationship Id="rId3" Type="http://schemas.openxmlformats.org/officeDocument/2006/relationships/image" Target="../media/image4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17" Type="http://schemas.openxmlformats.org/officeDocument/2006/relationships/image" Target="../media/image20.png"/><Relationship Id="rId2" Type="http://schemas.openxmlformats.org/officeDocument/2006/relationships/image" Target="../media/image3.png"/><Relationship Id="rId16" Type="http://schemas.openxmlformats.org/officeDocument/2006/relationships/image" Target="../media/image19.png"/><Relationship Id="rId20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4.png"/><Relationship Id="rId5" Type="http://schemas.openxmlformats.org/officeDocument/2006/relationships/image" Target="../media/image9.png"/><Relationship Id="rId15" Type="http://schemas.openxmlformats.org/officeDocument/2006/relationships/image" Target="../media/image18.png"/><Relationship Id="rId10" Type="http://schemas.openxmlformats.org/officeDocument/2006/relationships/image" Target="../media/image13.png"/><Relationship Id="rId19" Type="http://schemas.openxmlformats.org/officeDocument/2006/relationships/image" Target="../media/image22.png"/><Relationship Id="rId4" Type="http://schemas.openxmlformats.org/officeDocument/2006/relationships/image" Target="../media/image5.png"/><Relationship Id="rId9" Type="http://schemas.openxmlformats.org/officeDocument/2006/relationships/image" Target="../media/image12.png"/><Relationship Id="rId1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Подзаголовок 2"/>
          <p:cNvSpPr txBox="1">
            <a:spLocks/>
          </p:cNvSpPr>
          <p:nvPr/>
        </p:nvSpPr>
        <p:spPr>
          <a:xfrm>
            <a:off x="357158" y="571480"/>
            <a:ext cx="8643998" cy="62865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2" name="Подзаголовок 2"/>
          <p:cNvSpPr txBox="1">
            <a:spLocks/>
          </p:cNvSpPr>
          <p:nvPr/>
        </p:nvSpPr>
        <p:spPr>
          <a:xfrm>
            <a:off x="357157" y="571480"/>
            <a:ext cx="8643998" cy="62865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8" name="Подзаголовок 2"/>
          <p:cNvSpPr txBox="1">
            <a:spLocks/>
          </p:cNvSpPr>
          <p:nvPr/>
        </p:nvSpPr>
        <p:spPr>
          <a:xfrm>
            <a:off x="357156" y="714356"/>
            <a:ext cx="8643998" cy="62865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9" name="Прямоугольник 108"/>
          <p:cNvSpPr/>
          <p:nvPr/>
        </p:nvSpPr>
        <p:spPr>
          <a:xfrm>
            <a:off x="2786050" y="1785926"/>
            <a:ext cx="621510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>
                <a:solidFill>
                  <a:srgbClr val="C00000"/>
                </a:solidFill>
              </a:rPr>
              <a:t>День   </a:t>
            </a:r>
            <a:r>
              <a:rPr lang="ru-RU" sz="4400" dirty="0" smtClean="0">
                <a:solidFill>
                  <a:srgbClr val="C00000"/>
                </a:solidFill>
              </a:rPr>
              <a:t>рождения</a:t>
            </a:r>
            <a:endParaRPr lang="ru-RU" sz="4400" dirty="0"/>
          </a:p>
        </p:txBody>
      </p:sp>
      <p:pic>
        <p:nvPicPr>
          <p:cNvPr id="1050" name="Picture 26" descr="https://1.bp.blogspot.com/--Eo-vtpnUsI/UWUPHrakZkI/AAAAAAAAAXU/QVhfa6RwJbA/s1600/1322649471-Balloon+Bouquet+HiR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714356"/>
            <a:ext cx="2646322" cy="3929090"/>
          </a:xfrm>
          <a:prstGeom prst="rect">
            <a:avLst/>
          </a:prstGeom>
          <a:noFill/>
        </p:spPr>
      </p:pic>
      <p:pic>
        <p:nvPicPr>
          <p:cNvPr id="1052" name="Picture 28" descr="http://dudinka.flori24.ru/images/detailed/1/141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2198" y="4123294"/>
            <a:ext cx="2046291" cy="19024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714356"/>
            <a:ext cx="8643998" cy="564360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У            был день рождения.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Он пригласил своих друзей: </a:t>
            </a:r>
          </a:p>
          <a:p>
            <a:pPr>
              <a:buNone/>
            </a:pP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                   и          . 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          накрыл           .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Поставил       с            , </a:t>
            </a:r>
          </a:p>
          <a:p>
            <a:pPr>
              <a:buNone/>
            </a:pP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                с                      и           .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 Вот и гости.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Они принесли </a:t>
            </a:r>
          </a:p>
          <a:p>
            <a:pPr>
              <a:buNone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            </a:t>
            </a:r>
          </a:p>
          <a:p>
            <a:pPr>
              <a:lnSpc>
                <a:spcPct val="120000"/>
              </a:lnSpc>
              <a:buNone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подарки.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             подарил             сладкую          .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          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принёс </a:t>
            </a:r>
          </a:p>
          <a:p>
            <a:pPr>
              <a:lnSpc>
                <a:spcPct val="120000"/>
              </a:lnSpc>
              <a:buNone/>
            </a:pPr>
            <a:endParaRPr lang="ru-RU" sz="28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lnSpc>
                <a:spcPct val="120000"/>
              </a:lnSpc>
              <a:buNone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воздушный         .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    А             угостила                         и                .  </a:t>
            </a:r>
          </a:p>
          <a:p>
            <a:pPr>
              <a:buNone/>
            </a:pP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                           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и            пили чай из красивых         с вкусным                          .  </a:t>
            </a:r>
          </a:p>
          <a:p>
            <a:pPr>
              <a:buNone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          .</a:t>
            </a:r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8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500042"/>
            <a:ext cx="695642" cy="6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3" y="1428736"/>
            <a:ext cx="1454582" cy="6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00232" y="1428736"/>
            <a:ext cx="639641" cy="6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488" y="1357298"/>
            <a:ext cx="706353" cy="6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86314" y="1500174"/>
            <a:ext cx="728663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72330" y="1357298"/>
            <a:ext cx="408691" cy="6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929586" y="1357298"/>
            <a:ext cx="528282" cy="6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57158" y="2357430"/>
            <a:ext cx="1099769" cy="57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11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785918" y="2500306"/>
            <a:ext cx="140339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643306" y="2214554"/>
            <a:ext cx="636219" cy="6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13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857356" y="3000372"/>
            <a:ext cx="729517" cy="6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15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000760" y="2928934"/>
            <a:ext cx="676188" cy="7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14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929058" y="2928934"/>
            <a:ext cx="718274" cy="6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16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929454" y="2928934"/>
            <a:ext cx="665345" cy="6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Picture 17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2143108" y="4000504"/>
            <a:ext cx="417070" cy="6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" name="Picture 18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3357554" y="3857628"/>
            <a:ext cx="645686" cy="6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" name="Picture 19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5500694" y="3857628"/>
            <a:ext cx="706353" cy="6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" name="Picture 20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6357950" y="3929066"/>
            <a:ext cx="717307" cy="6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" name="Picture 21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7572396" y="4000504"/>
            <a:ext cx="900439" cy="50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" name="Picture 22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142844" y="4643446"/>
            <a:ext cx="2191003" cy="6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" name="Picture 23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2714612" y="4572008"/>
            <a:ext cx="694341" cy="6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" name="Picture 24"/>
          <p:cNvPicPr>
            <a:picLocks noChangeAspect="1" noChangeArrowheads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6643702" y="4786322"/>
            <a:ext cx="561833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" name="Picture 1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28596" y="5357826"/>
            <a:ext cx="636219" cy="6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714356"/>
            <a:ext cx="8643998" cy="614364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У            был день рождения.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Он пригласил своих друзей: </a:t>
            </a:r>
          </a:p>
          <a:p>
            <a:pPr>
              <a:buNone/>
            </a:pP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                   и          . 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          накрыл           .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Поставил       с            , </a:t>
            </a:r>
          </a:p>
          <a:p>
            <a:pPr>
              <a:buNone/>
            </a:pP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                с                      и           .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 Вот и гости.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Они принесли </a:t>
            </a:r>
          </a:p>
          <a:p>
            <a:pPr>
              <a:buNone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            </a:t>
            </a:r>
          </a:p>
          <a:p>
            <a:pPr>
              <a:lnSpc>
                <a:spcPct val="120000"/>
              </a:lnSpc>
              <a:buNone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подарки.   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         подарил             сладкую          .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          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принёс </a:t>
            </a:r>
          </a:p>
          <a:p>
            <a:pPr>
              <a:lnSpc>
                <a:spcPct val="120000"/>
              </a:lnSpc>
              <a:buNone/>
            </a:pPr>
            <a:endParaRPr lang="ru-RU" sz="28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lnSpc>
                <a:spcPct val="120000"/>
              </a:lnSpc>
              <a:buNone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воздушный         .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    А             угостила                         и                .  </a:t>
            </a:r>
          </a:p>
          <a:p>
            <a:pPr>
              <a:buNone/>
            </a:pP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                           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и            пили чай из красивых         с вкусным                          .  </a:t>
            </a:r>
          </a:p>
          <a:p>
            <a:pPr>
              <a:buNone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         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pPr>
              <a:buNone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Потом весело и дружно играли. </a:t>
            </a:r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8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500042"/>
            <a:ext cx="695642" cy="6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3" y="1428736"/>
            <a:ext cx="1454582" cy="6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00232" y="1428736"/>
            <a:ext cx="639641" cy="6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488" y="1357298"/>
            <a:ext cx="706353" cy="6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86314" y="1500174"/>
            <a:ext cx="728663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72330" y="1357298"/>
            <a:ext cx="408691" cy="6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929586" y="1357298"/>
            <a:ext cx="528282" cy="6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57158" y="2357430"/>
            <a:ext cx="1099769" cy="57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11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785918" y="2500306"/>
            <a:ext cx="140339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643306" y="2214554"/>
            <a:ext cx="636219" cy="6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13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857356" y="3000372"/>
            <a:ext cx="729517" cy="6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15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000760" y="2928934"/>
            <a:ext cx="676188" cy="7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14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929058" y="2928934"/>
            <a:ext cx="718274" cy="6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16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929454" y="2928934"/>
            <a:ext cx="665345" cy="6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Picture 17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2143108" y="4000504"/>
            <a:ext cx="417070" cy="6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" name="Picture 18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3357554" y="3857628"/>
            <a:ext cx="645686" cy="6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" name="Picture 19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5500694" y="3857628"/>
            <a:ext cx="706353" cy="6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" name="Picture 20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6357950" y="3929066"/>
            <a:ext cx="717307" cy="6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" name="Picture 21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7572396" y="4000504"/>
            <a:ext cx="900439" cy="50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" name="Picture 22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142844" y="4643446"/>
            <a:ext cx="2191003" cy="6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" name="Picture 23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2714612" y="4572008"/>
            <a:ext cx="694341" cy="6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" name="Picture 24"/>
          <p:cNvPicPr>
            <a:picLocks noChangeAspect="1" noChangeArrowheads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6643702" y="4786322"/>
            <a:ext cx="561833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" name="Picture 1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28596" y="5357826"/>
            <a:ext cx="636219" cy="6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714356"/>
            <a:ext cx="8643998" cy="614364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У            был день рождения.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Он пригласил своих друзей: </a:t>
            </a:r>
          </a:p>
          <a:p>
            <a:pPr>
              <a:buNone/>
            </a:pP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                   и          . 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          накрыл           .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Поставил       с            , </a:t>
            </a:r>
          </a:p>
          <a:p>
            <a:pPr>
              <a:buNone/>
            </a:pP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                с                      и           .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Вот и гости.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Они принесли </a:t>
            </a:r>
          </a:p>
          <a:p>
            <a:pPr>
              <a:buNone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            </a:t>
            </a:r>
          </a:p>
          <a:p>
            <a:pPr>
              <a:lnSpc>
                <a:spcPct val="120000"/>
              </a:lnSpc>
              <a:buNone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подарки.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             подарил             сладкую          .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          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принёс </a:t>
            </a:r>
          </a:p>
          <a:p>
            <a:pPr>
              <a:lnSpc>
                <a:spcPct val="120000"/>
              </a:lnSpc>
              <a:buNone/>
            </a:pPr>
            <a:endParaRPr lang="ru-RU" sz="28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lnSpc>
                <a:spcPct val="120000"/>
              </a:lnSpc>
              <a:buNone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воздушный         .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    А             угостила                         и                .  </a:t>
            </a:r>
          </a:p>
          <a:p>
            <a:pPr>
              <a:buNone/>
            </a:pP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                           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и            пили чай из красивых         с вкусным                          .  </a:t>
            </a:r>
          </a:p>
          <a:p>
            <a:pPr>
              <a:buNone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          .</a:t>
            </a:r>
          </a:p>
          <a:p>
            <a:pPr>
              <a:buNone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Потом весело и дружно играли.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Как хорошо иметь друзей!</a:t>
            </a:r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8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500042"/>
            <a:ext cx="695642" cy="6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3" y="1428736"/>
            <a:ext cx="1454582" cy="6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00232" y="1428736"/>
            <a:ext cx="639641" cy="6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488" y="1357298"/>
            <a:ext cx="706353" cy="6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86314" y="1500174"/>
            <a:ext cx="728663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72330" y="1357298"/>
            <a:ext cx="408691" cy="6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929586" y="1357298"/>
            <a:ext cx="528282" cy="6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57158" y="2214554"/>
            <a:ext cx="1099769" cy="57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11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857356" y="2357430"/>
            <a:ext cx="140339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643306" y="2143116"/>
            <a:ext cx="636219" cy="6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13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857356" y="3000372"/>
            <a:ext cx="729517" cy="6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15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000760" y="2928934"/>
            <a:ext cx="676188" cy="7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14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929058" y="2928934"/>
            <a:ext cx="718274" cy="6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16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929454" y="2928934"/>
            <a:ext cx="665345" cy="6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Picture 17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2143108" y="4000504"/>
            <a:ext cx="417070" cy="6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" name="Picture 18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3357554" y="3857628"/>
            <a:ext cx="645686" cy="6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" name="Picture 19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5500694" y="3857628"/>
            <a:ext cx="706353" cy="6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" name="Picture 20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6357950" y="3929066"/>
            <a:ext cx="717307" cy="6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" name="Picture 21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7572396" y="4000504"/>
            <a:ext cx="900439" cy="50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" name="Picture 22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142844" y="4643446"/>
            <a:ext cx="2191003" cy="6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" name="Picture 23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2714612" y="4572008"/>
            <a:ext cx="694341" cy="6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" name="Picture 24"/>
          <p:cNvPicPr>
            <a:picLocks noChangeAspect="1" noChangeArrowheads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6643702" y="4786322"/>
            <a:ext cx="561833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" name="Picture 1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28596" y="5357826"/>
            <a:ext cx="636219" cy="6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06" y="714356"/>
            <a:ext cx="8858312" cy="61436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У            был день рождения.</a:t>
            </a:r>
            <a:r>
              <a:rPr lang="ru-RU" sz="2800" dirty="0" smtClean="0"/>
              <a:t>  </a:t>
            </a:r>
          </a:p>
          <a:p>
            <a:pPr>
              <a:buNone/>
            </a:pPr>
            <a:endParaRPr lang="ru-RU" sz="2800" dirty="0"/>
          </a:p>
          <a:p>
            <a:pPr>
              <a:buNone/>
            </a:pPr>
            <a:r>
              <a:rPr lang="ru-RU" sz="2800" dirty="0" smtClean="0"/>
              <a:t>                                                           </a:t>
            </a:r>
          </a:p>
          <a:p>
            <a:pPr>
              <a:buNone/>
            </a:pPr>
            <a:endParaRPr lang="ru-RU" sz="2800" dirty="0"/>
          </a:p>
          <a:p>
            <a:pPr>
              <a:buNone/>
            </a:pPr>
            <a:r>
              <a:rPr lang="ru-RU" sz="2800" dirty="0" smtClean="0"/>
              <a:t>             </a:t>
            </a:r>
          </a:p>
          <a:p>
            <a:pPr>
              <a:buNone/>
            </a:pPr>
            <a:r>
              <a:rPr lang="ru-RU" sz="2800" dirty="0" smtClean="0"/>
              <a:t>         </a:t>
            </a:r>
          </a:p>
          <a:p>
            <a:pPr>
              <a:lnSpc>
                <a:spcPct val="120000"/>
              </a:lnSpc>
              <a:buNone/>
            </a:pPr>
            <a:endParaRPr lang="ru-RU" sz="2800" dirty="0" smtClean="0"/>
          </a:p>
          <a:p>
            <a:pPr>
              <a:lnSpc>
                <a:spcPct val="120000"/>
              </a:lnSpc>
              <a:buNone/>
            </a:pPr>
            <a:endParaRPr lang="ru-RU" sz="2800" dirty="0" smtClean="0"/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8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500042"/>
            <a:ext cx="695642" cy="6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714356"/>
            <a:ext cx="8786874" cy="61436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У            был день рождения.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Он пригласил своих друзей: </a:t>
            </a:r>
          </a:p>
          <a:p>
            <a:pPr>
              <a:buNone/>
            </a:pPr>
            <a:r>
              <a:rPr lang="ru-RU" sz="2800" dirty="0" smtClean="0"/>
              <a:t>                  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и           .</a:t>
            </a:r>
          </a:p>
          <a:p>
            <a:pPr>
              <a:buNone/>
            </a:pPr>
            <a:r>
              <a:rPr lang="ru-RU" sz="2800" dirty="0" smtClean="0"/>
              <a:t>                  </a:t>
            </a:r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8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500042"/>
            <a:ext cx="695642" cy="6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1214422"/>
            <a:ext cx="1454582" cy="6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71670" y="1214422"/>
            <a:ext cx="639641" cy="6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714356"/>
            <a:ext cx="8643998" cy="428628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У            был день рождения.</a:t>
            </a:r>
            <a:r>
              <a:rPr lang="ru-RU" sz="2800" dirty="0" smtClean="0"/>
              <a:t>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Он пригласил своих друзей: </a:t>
            </a:r>
          </a:p>
          <a:p>
            <a:pPr>
              <a:buNone/>
            </a:pPr>
            <a:endParaRPr lang="ru-RU" sz="28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                   и          .</a:t>
            </a:r>
            <a:r>
              <a:rPr lang="ru-RU" sz="2800" dirty="0" smtClean="0"/>
              <a:t>             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накрыл             .</a:t>
            </a:r>
            <a:r>
              <a:rPr lang="ru-RU" sz="2800" dirty="0" smtClean="0"/>
              <a:t>                   </a:t>
            </a:r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                                                  </a:t>
            </a:r>
          </a:p>
          <a:p>
            <a:pPr>
              <a:buNone/>
            </a:pPr>
            <a:r>
              <a:rPr lang="ru-RU" sz="2800" dirty="0" smtClean="0"/>
              <a:t>                                                              </a:t>
            </a:r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                                                      </a:t>
            </a:r>
          </a:p>
          <a:p>
            <a:pPr>
              <a:buNone/>
            </a:pPr>
            <a:r>
              <a:rPr lang="ru-RU" sz="2800" dirty="0" smtClean="0"/>
              <a:t>  </a:t>
            </a:r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8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500042"/>
            <a:ext cx="695642" cy="6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3" y="1428736"/>
            <a:ext cx="1454582" cy="6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00232" y="1428736"/>
            <a:ext cx="639641" cy="6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71802" y="1357298"/>
            <a:ext cx="706353" cy="6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72066" y="1500174"/>
            <a:ext cx="728663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714356"/>
            <a:ext cx="8643998" cy="2643206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У            был день рождения.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Он пригласил своих друзей: </a:t>
            </a:r>
          </a:p>
          <a:p>
            <a:pPr>
              <a:buNone/>
            </a:pP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                   и          .  </a:t>
            </a:r>
            <a:r>
              <a:rPr lang="ru-RU" sz="2800" dirty="0" smtClean="0"/>
              <a:t>         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накрыл           .</a:t>
            </a:r>
            <a:r>
              <a:rPr lang="ru-RU" sz="2800" dirty="0" smtClean="0"/>
              <a:t>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Поставил       с            , </a:t>
            </a:r>
          </a:p>
          <a:p>
            <a:pPr>
              <a:buNone/>
            </a:pP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                с                      и           . </a:t>
            </a:r>
          </a:p>
          <a:p>
            <a:pPr>
              <a:buNone/>
            </a:pPr>
            <a:r>
              <a:rPr lang="ru-RU" sz="2800" dirty="0" smtClean="0"/>
              <a:t>                          </a:t>
            </a:r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8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500042"/>
            <a:ext cx="695642" cy="6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3" y="1428736"/>
            <a:ext cx="1454582" cy="6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00232" y="1428736"/>
            <a:ext cx="639641" cy="6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488" y="1357298"/>
            <a:ext cx="706353" cy="6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86314" y="1500174"/>
            <a:ext cx="728663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72330" y="1357298"/>
            <a:ext cx="408691" cy="6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929586" y="1357298"/>
            <a:ext cx="528282" cy="6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57158" y="2357430"/>
            <a:ext cx="1099769" cy="57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11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785918" y="2500306"/>
            <a:ext cx="140339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643306" y="2214554"/>
            <a:ext cx="636219" cy="6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714356"/>
            <a:ext cx="8643998" cy="307183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У            был день рождения.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Он пригласил своих друзей: </a:t>
            </a:r>
          </a:p>
          <a:p>
            <a:pPr>
              <a:buNone/>
            </a:pP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                   и          .  </a:t>
            </a:r>
            <a:r>
              <a:rPr lang="ru-RU" sz="2800" dirty="0" smtClean="0"/>
              <a:t>         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накрыл           .</a:t>
            </a:r>
            <a:r>
              <a:rPr lang="ru-RU" sz="2800" dirty="0" smtClean="0"/>
              <a:t>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Поставил       с            , </a:t>
            </a:r>
          </a:p>
          <a:p>
            <a:pPr>
              <a:buNone/>
            </a:pP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                с                      и           .</a:t>
            </a:r>
            <a:r>
              <a:rPr lang="ru-RU" sz="2800" dirty="0" smtClean="0"/>
              <a:t>  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Вот и гости.  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Они принесли </a:t>
            </a:r>
          </a:p>
          <a:p>
            <a:pPr>
              <a:buNone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            </a:t>
            </a:r>
          </a:p>
          <a:p>
            <a:pPr>
              <a:lnSpc>
                <a:spcPct val="120000"/>
              </a:lnSpc>
              <a:buNone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подарки.</a:t>
            </a:r>
            <a:r>
              <a:rPr lang="ru-RU" sz="2800" dirty="0" smtClean="0"/>
              <a:t>                                                      </a:t>
            </a:r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8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500042"/>
            <a:ext cx="695642" cy="6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3" y="1428736"/>
            <a:ext cx="1454582" cy="6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00232" y="1428736"/>
            <a:ext cx="639641" cy="6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488" y="1357298"/>
            <a:ext cx="706353" cy="6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86314" y="1500174"/>
            <a:ext cx="728663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72330" y="1357298"/>
            <a:ext cx="408691" cy="6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929586" y="1357298"/>
            <a:ext cx="528282" cy="6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57158" y="2357430"/>
            <a:ext cx="1099769" cy="57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11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785918" y="2500306"/>
            <a:ext cx="140339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643306" y="2214554"/>
            <a:ext cx="636219" cy="6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714356"/>
            <a:ext cx="8643998" cy="421484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У            был день рождения.</a:t>
            </a:r>
            <a:r>
              <a:rPr lang="ru-RU" sz="2800" dirty="0" smtClean="0"/>
              <a:t>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Он пригласил своих друзей: </a:t>
            </a:r>
          </a:p>
          <a:p>
            <a:pPr>
              <a:buNone/>
            </a:pP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                   и          . </a:t>
            </a:r>
            <a:r>
              <a:rPr lang="ru-RU" sz="2800" dirty="0" smtClean="0"/>
              <a:t>          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накрыл           .</a:t>
            </a:r>
            <a:r>
              <a:rPr lang="ru-RU" sz="2800" dirty="0" smtClean="0"/>
              <a:t>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Поставил       с            , </a:t>
            </a:r>
          </a:p>
          <a:p>
            <a:pPr>
              <a:buNone/>
            </a:pP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                с                      и           .</a:t>
            </a:r>
            <a:r>
              <a:rPr lang="ru-RU" sz="2800" dirty="0" smtClean="0"/>
              <a:t>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Вот и гости.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Они принесли </a:t>
            </a:r>
          </a:p>
          <a:p>
            <a:pPr>
              <a:buNone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            </a:t>
            </a:r>
          </a:p>
          <a:p>
            <a:pPr>
              <a:lnSpc>
                <a:spcPct val="120000"/>
              </a:lnSpc>
              <a:buNone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подарки.</a:t>
            </a:r>
            <a:r>
              <a:rPr lang="ru-RU" sz="2800" dirty="0" smtClean="0"/>
              <a:t>             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подарил              сладкую          .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         </a:t>
            </a:r>
          </a:p>
          <a:p>
            <a:pPr>
              <a:buNone/>
            </a:pPr>
            <a:endParaRPr lang="ru-RU" sz="2800" dirty="0"/>
          </a:p>
          <a:p>
            <a:pPr>
              <a:buNone/>
            </a:pPr>
            <a:r>
              <a:rPr lang="ru-RU" sz="2800" dirty="0" smtClean="0"/>
              <a:t>                            </a:t>
            </a:r>
          </a:p>
          <a:p>
            <a:pPr>
              <a:buNone/>
            </a:pPr>
            <a:r>
              <a:rPr lang="ru-RU" sz="2800" dirty="0" smtClean="0"/>
              <a:t>        </a:t>
            </a:r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8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500042"/>
            <a:ext cx="695642" cy="6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3" y="1428736"/>
            <a:ext cx="1454582" cy="6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00232" y="1428736"/>
            <a:ext cx="639641" cy="6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488" y="1357298"/>
            <a:ext cx="706353" cy="6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86314" y="1500174"/>
            <a:ext cx="728663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72330" y="1357298"/>
            <a:ext cx="408691" cy="6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929586" y="1357298"/>
            <a:ext cx="528282" cy="6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57158" y="2357430"/>
            <a:ext cx="1099769" cy="57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11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785918" y="2500306"/>
            <a:ext cx="140339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643306" y="2214554"/>
            <a:ext cx="636219" cy="6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13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857356" y="3000372"/>
            <a:ext cx="729517" cy="6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15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143636" y="2928934"/>
            <a:ext cx="676188" cy="7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14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071934" y="2928934"/>
            <a:ext cx="718274" cy="6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714356"/>
            <a:ext cx="8643998" cy="485778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У            был день рождения.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Он пригласил своих друзей: </a:t>
            </a:r>
          </a:p>
          <a:p>
            <a:pPr>
              <a:buNone/>
            </a:pP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                   и          .</a:t>
            </a:r>
            <a:r>
              <a:rPr lang="ru-RU" sz="2800" dirty="0" smtClean="0"/>
              <a:t>           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накрыл           .</a:t>
            </a:r>
            <a:r>
              <a:rPr lang="ru-RU" sz="2800" dirty="0" smtClean="0"/>
              <a:t>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Поставил       с            , </a:t>
            </a:r>
          </a:p>
          <a:p>
            <a:pPr>
              <a:buNone/>
            </a:pP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                с                      и           .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Вот и гости.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Они принесли </a:t>
            </a:r>
          </a:p>
          <a:p>
            <a:pPr>
              <a:buNone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            </a:t>
            </a:r>
          </a:p>
          <a:p>
            <a:pPr>
              <a:lnSpc>
                <a:spcPct val="120000"/>
              </a:lnSpc>
              <a:buNone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подарки.</a:t>
            </a:r>
            <a:r>
              <a:rPr lang="ru-RU" sz="2800" dirty="0" smtClean="0"/>
              <a:t>            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подарил             сладкую         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r>
              <a:rPr lang="ru-RU" sz="28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           принёс </a:t>
            </a:r>
          </a:p>
          <a:p>
            <a:pPr>
              <a:lnSpc>
                <a:spcPct val="120000"/>
              </a:lnSpc>
              <a:buNone/>
            </a:pPr>
            <a:endParaRPr lang="ru-RU" sz="28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lnSpc>
                <a:spcPct val="120000"/>
              </a:lnSpc>
              <a:buNone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воздушный         .  </a:t>
            </a:r>
            <a:r>
              <a:rPr lang="ru-RU" sz="2800" dirty="0" smtClean="0"/>
              <a:t>    </a:t>
            </a:r>
          </a:p>
          <a:p>
            <a:pPr>
              <a:buNone/>
            </a:pPr>
            <a:endParaRPr lang="ru-RU" sz="2800" dirty="0"/>
          </a:p>
          <a:p>
            <a:pPr>
              <a:buNone/>
            </a:pPr>
            <a:r>
              <a:rPr lang="ru-RU" sz="2800" dirty="0" smtClean="0"/>
              <a:t>                            </a:t>
            </a:r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8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500042"/>
            <a:ext cx="695642" cy="6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3" y="1428736"/>
            <a:ext cx="1454582" cy="6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00232" y="1428736"/>
            <a:ext cx="639641" cy="6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488" y="1357298"/>
            <a:ext cx="706353" cy="6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86314" y="1500174"/>
            <a:ext cx="728663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72330" y="1357298"/>
            <a:ext cx="408691" cy="6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929586" y="1357298"/>
            <a:ext cx="528282" cy="6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57158" y="2357430"/>
            <a:ext cx="1099769" cy="57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11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785918" y="2500306"/>
            <a:ext cx="140339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643306" y="2214554"/>
            <a:ext cx="636219" cy="6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13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857356" y="3000372"/>
            <a:ext cx="729517" cy="6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15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000760" y="2928934"/>
            <a:ext cx="676188" cy="7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14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929058" y="2928934"/>
            <a:ext cx="718274" cy="6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16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929454" y="2928934"/>
            <a:ext cx="665345" cy="6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Picture 17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2143108" y="4000504"/>
            <a:ext cx="417070" cy="6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714356"/>
            <a:ext cx="8643998" cy="5143536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У            был день рождения.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Он пригласил своих друзей: </a:t>
            </a:r>
          </a:p>
          <a:p>
            <a:pPr>
              <a:buNone/>
            </a:pP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                   и          .     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      накрыл           .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Поставил       с            , </a:t>
            </a:r>
          </a:p>
          <a:p>
            <a:pPr>
              <a:buNone/>
            </a:pP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                с                      и           .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 Вот и гости.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Они принесли </a:t>
            </a:r>
          </a:p>
          <a:p>
            <a:pPr>
              <a:buNone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            </a:t>
            </a:r>
          </a:p>
          <a:p>
            <a:pPr>
              <a:lnSpc>
                <a:spcPct val="120000"/>
              </a:lnSpc>
              <a:buNone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подарки.            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подарил             сладкую          .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          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принёс </a:t>
            </a:r>
          </a:p>
          <a:p>
            <a:pPr>
              <a:lnSpc>
                <a:spcPct val="120000"/>
              </a:lnSpc>
              <a:buNone/>
            </a:pPr>
            <a:endParaRPr lang="ru-RU" sz="28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lnSpc>
                <a:spcPct val="120000"/>
              </a:lnSpc>
              <a:buNone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воздушный         .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   А             угостила                         и                .  </a:t>
            </a:r>
          </a:p>
          <a:p>
            <a:pPr>
              <a:buNone/>
            </a:pPr>
            <a:endParaRPr lang="ru-RU" sz="2800" dirty="0"/>
          </a:p>
          <a:p>
            <a:pPr>
              <a:buNone/>
            </a:pPr>
            <a:r>
              <a:rPr lang="ru-RU" sz="2800" dirty="0" smtClean="0"/>
              <a:t>                                           </a:t>
            </a:r>
          </a:p>
          <a:p>
            <a:pPr>
              <a:buNone/>
            </a:pPr>
            <a:r>
              <a:rPr lang="ru-RU" sz="2800" dirty="0" smtClean="0"/>
              <a:t>      </a:t>
            </a:r>
          </a:p>
          <a:p>
            <a:pPr>
              <a:buNone/>
            </a:pPr>
            <a:endParaRPr lang="ru-RU" sz="28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500042"/>
            <a:ext cx="695642" cy="6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3" y="1428736"/>
            <a:ext cx="1454582" cy="6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00232" y="1428736"/>
            <a:ext cx="639641" cy="6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488" y="1357298"/>
            <a:ext cx="706353" cy="6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86314" y="1500174"/>
            <a:ext cx="728663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72330" y="1357298"/>
            <a:ext cx="408691" cy="6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929586" y="1357298"/>
            <a:ext cx="528282" cy="6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57158" y="2357430"/>
            <a:ext cx="1099769" cy="57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11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785918" y="2500306"/>
            <a:ext cx="140339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643306" y="2214554"/>
            <a:ext cx="636219" cy="6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13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857356" y="3000372"/>
            <a:ext cx="729517" cy="6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15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000760" y="2928934"/>
            <a:ext cx="676188" cy="7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14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929058" y="2928934"/>
            <a:ext cx="718274" cy="6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16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929454" y="2928934"/>
            <a:ext cx="665345" cy="6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Picture 17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2143108" y="4000504"/>
            <a:ext cx="417070" cy="6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" name="Picture 18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3357554" y="3857628"/>
            <a:ext cx="645686" cy="6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" name="Picture 19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5500694" y="3857628"/>
            <a:ext cx="706353" cy="6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" name="Picture 20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6357950" y="3929066"/>
            <a:ext cx="717307" cy="6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" name="Picture 21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7572396" y="4000504"/>
            <a:ext cx="900439" cy="50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</TotalTime>
  <Words>387</Words>
  <Application>Microsoft Office PowerPoint</Application>
  <PresentationFormat>Экран (4:3)</PresentationFormat>
  <Paragraphs>106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ДЕНЬ РОЖДЕНИЯ</dc:title>
  <dc:creator>Сергей</dc:creator>
  <cp:lastModifiedBy>Сергей</cp:lastModifiedBy>
  <cp:revision>22</cp:revision>
  <dcterms:created xsi:type="dcterms:W3CDTF">2018-04-22T16:17:21Z</dcterms:created>
  <dcterms:modified xsi:type="dcterms:W3CDTF">2018-12-09T11:04:09Z</dcterms:modified>
</cp:coreProperties>
</file>