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9" r:id="rId2"/>
    <p:sldId id="332" r:id="rId3"/>
    <p:sldId id="258" r:id="rId4"/>
    <p:sldId id="307" r:id="rId5"/>
    <p:sldId id="289" r:id="rId6"/>
    <p:sldId id="331" r:id="rId7"/>
    <p:sldId id="328" r:id="rId8"/>
    <p:sldId id="290" r:id="rId9"/>
    <p:sldId id="291" r:id="rId10"/>
    <p:sldId id="292" r:id="rId11"/>
    <p:sldId id="293" r:id="rId12"/>
    <p:sldId id="298" r:id="rId13"/>
    <p:sldId id="296" r:id="rId14"/>
    <p:sldId id="295" r:id="rId15"/>
    <p:sldId id="297" r:id="rId16"/>
    <p:sldId id="299" r:id="rId17"/>
    <p:sldId id="302" r:id="rId18"/>
    <p:sldId id="301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FF"/>
    <a:srgbClr val="0000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2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491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93544-07CD-470E-B1BD-DB52B3EE9E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9286352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A6F1D-3995-4E66-9E7C-A425D9D511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86701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D9DB8-79BF-4876-A814-600A8D67E83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277963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C636-4BE1-4D89-BF92-AD576B7F5E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9727032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5672-09AE-435F-966E-E36E1D4379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2926668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F359E-277B-4431-8982-A51B139F03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6832425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9CF87-45EB-4576-AA16-6DF3E2E09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7297205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30D6E-D8AA-42BC-A1D9-335AD5ED17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979259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EABB0-D1AE-49DF-922A-E4592198D6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505310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70876-7BCE-4EBC-8F62-C720B00A04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0139265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0003E-0214-43EF-BD1F-F722A1416B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6161915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81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81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81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481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3A38207-C1AE-42DA-88C7-46BE78AB07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81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2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slow"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9" y="620713"/>
            <a:ext cx="5616624" cy="3096319"/>
          </a:xfrm>
          <a:solidFill>
            <a:srgbClr val="E4F545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sz="6600" b="0" i="1" dirty="0" smtClean="0">
                <a:solidFill>
                  <a:srgbClr val="CC0000"/>
                </a:solidFill>
              </a:rPr>
              <a:t>          </a:t>
            </a:r>
            <a:br>
              <a:rPr lang="ru-RU" sz="6600" b="0" i="1" dirty="0" smtClean="0">
                <a:solidFill>
                  <a:srgbClr val="CC0000"/>
                </a:solidFill>
              </a:rPr>
            </a:br>
            <a:r>
              <a:rPr lang="ru-RU" sz="6600" b="0" i="1" dirty="0" smtClean="0">
                <a:solidFill>
                  <a:srgbClr val="CC0000"/>
                </a:solidFill>
              </a:rPr>
              <a:t>     </a:t>
            </a:r>
            <a:r>
              <a:rPr lang="ru-RU" sz="4000" b="0" i="1" dirty="0" smtClean="0">
                <a:solidFill>
                  <a:srgbClr val="CC0000"/>
                </a:solidFill>
              </a:rPr>
              <a:t>МОЯ</a:t>
            </a:r>
            <a:r>
              <a:rPr lang="ru-RU" sz="4000" b="0" i="1" dirty="0" smtClean="0">
                <a:solidFill>
                  <a:srgbClr val="CC0000"/>
                </a:solidFill>
              </a:rPr>
              <a:t/>
            </a:r>
            <a:br>
              <a:rPr lang="ru-RU" sz="4000" b="0" i="1" dirty="0" smtClean="0">
                <a:solidFill>
                  <a:srgbClr val="CC0000"/>
                </a:solidFill>
              </a:rPr>
            </a:br>
            <a:r>
              <a:rPr lang="ru-RU" sz="4000" b="0" i="1" dirty="0" smtClean="0">
                <a:solidFill>
                  <a:srgbClr val="CC0000"/>
                </a:solidFill>
              </a:rPr>
              <a:t/>
            </a:r>
            <a:br>
              <a:rPr lang="ru-RU" sz="4000" b="0" i="1" dirty="0" smtClean="0">
                <a:solidFill>
                  <a:srgbClr val="CC0000"/>
                </a:solidFill>
              </a:rPr>
            </a:br>
            <a:r>
              <a:rPr lang="ru-RU" sz="4000" b="0" i="1" dirty="0" smtClean="0">
                <a:solidFill>
                  <a:srgbClr val="CC0000"/>
                </a:solidFill>
              </a:rPr>
              <a:t>   РЕСПУБЛИКА</a:t>
            </a: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052513"/>
            <a:ext cx="8007350" cy="4191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400" dirty="0" smtClean="0">
                <a:solidFill>
                  <a:srgbClr val="0000FF"/>
                </a:solidFill>
              </a:rPr>
              <a:t>В марте 1919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400" dirty="0" smtClean="0">
                <a:solidFill>
                  <a:srgbClr val="0000FF"/>
                </a:solidFill>
              </a:rPr>
              <a:t>года образована БАССР</a:t>
            </a:r>
            <a:r>
              <a:rPr lang="ru-RU" sz="4400" dirty="0" smtClean="0"/>
              <a:t>  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565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6600"/>
                </a:solidFill>
              </a:rPr>
              <a:t>В октябре 1990 наша</a:t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>республика была </a:t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>провозглашена </a:t>
            </a:r>
            <a:br>
              <a:rPr lang="ru-RU" dirty="0" smtClean="0">
                <a:solidFill>
                  <a:srgbClr val="FF6600"/>
                </a:solidFill>
              </a:rPr>
            </a:br>
            <a:r>
              <a:rPr lang="ru-RU" dirty="0" smtClean="0">
                <a:solidFill>
                  <a:srgbClr val="FF6600"/>
                </a:solidFill>
              </a:rPr>
              <a:t>суверенной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2565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66"/>
                </a:solidFill>
              </a:rPr>
              <a:t>Она стала называться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 Республикой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/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Башкортостан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2420938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CC0000"/>
                </a:solidFill>
              </a:rPr>
              <a:t>В 1993 ГОДУ </a:t>
            </a:r>
            <a:br>
              <a:rPr lang="ru-RU" sz="4000" dirty="0" smtClean="0">
                <a:solidFill>
                  <a:srgbClr val="CC0000"/>
                </a:solidFill>
              </a:rPr>
            </a:br>
            <a:r>
              <a:rPr lang="ru-RU" sz="4000" dirty="0" smtClean="0">
                <a:solidFill>
                  <a:srgbClr val="CC0000"/>
                </a:solidFill>
              </a:rPr>
              <a:t>БЫЛИ УТВЕРЖДЕНЫ</a:t>
            </a:r>
            <a:br>
              <a:rPr lang="ru-RU" sz="4000" dirty="0" smtClean="0">
                <a:solidFill>
                  <a:srgbClr val="CC0000"/>
                </a:solidFill>
              </a:rPr>
            </a:br>
            <a:r>
              <a:rPr lang="ru-RU" sz="4000" dirty="0" smtClean="0">
                <a:solidFill>
                  <a:srgbClr val="CC0000"/>
                </a:solidFill>
              </a:rPr>
              <a:t>ГИМН И ГЕРБ  </a:t>
            </a:r>
            <a:br>
              <a:rPr lang="ru-RU" sz="4000" dirty="0" smtClean="0">
                <a:solidFill>
                  <a:srgbClr val="CC0000"/>
                </a:solidFill>
              </a:rPr>
            </a:br>
            <a:r>
              <a:rPr lang="ru-RU" sz="4000" dirty="0" smtClean="0">
                <a:solidFill>
                  <a:srgbClr val="CC0000"/>
                </a:solidFill>
              </a:rPr>
              <a:t> РЕСПУБЛИКИ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404813"/>
            <a:ext cx="72009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опия (2) 132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333375"/>
            <a:ext cx="3948113" cy="4060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Город Уфа основан</a:t>
            </a:r>
            <a:br>
              <a:rPr lang="ru-RU" dirty="0"/>
            </a:br>
            <a:r>
              <a:rPr lang="ru-RU" dirty="0"/>
              <a:t>               в 1574 году</a:t>
            </a:r>
            <a:br>
              <a:rPr lang="ru-RU" dirty="0"/>
            </a:br>
            <a:endParaRPr lang="ru-RU" dirty="0" smtClean="0"/>
          </a:p>
        </p:txBody>
      </p:sp>
      <p:sp>
        <p:nvSpPr>
          <p:cNvPr id="59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905000"/>
            <a:ext cx="8666162" cy="4191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b="1" dirty="0" smtClean="0">
                <a:effectLst/>
              </a:rPr>
              <a:t>                   </a:t>
            </a:r>
            <a:endParaRPr lang="ru-RU" b="1" dirty="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3600" b="0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screen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9331" y="2060848"/>
            <a:ext cx="1891828" cy="300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00482" y="2464676"/>
            <a:ext cx="1868016" cy="3253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2141" y="2060848"/>
            <a:ext cx="1865551" cy="3133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732" y="3032956"/>
            <a:ext cx="1708327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0575" y="620713"/>
            <a:ext cx="6486525" cy="4608512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802" y="1715875"/>
            <a:ext cx="4572396" cy="34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00309"/>
      </p:ext>
    </p:extLst>
  </p:cSld>
  <p:clrMapOvr>
    <a:masterClrMapping/>
  </p:clrMapOvr>
  <p:transition spd="slow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96265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099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150" y="3443288"/>
            <a:ext cx="4572000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101" name="Picture 4" descr="11409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24334"/>
            <a:ext cx="4595812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512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90500"/>
            <a:ext cx="457358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125" name="Picture 4" descr="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636838"/>
            <a:ext cx="4438650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775" y="1268413"/>
            <a:ext cx="5853113" cy="3219450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975" y="908050"/>
            <a:ext cx="6588125" cy="3624263"/>
          </a:xfrm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620713"/>
            <a:ext cx="5762625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S =143 000 </a:t>
            </a:r>
            <a:r>
              <a:rPr lang="ru-RU" dirty="0" err="1"/>
              <a:t>кв.км</a:t>
            </a:r>
            <a:endParaRPr lang="ru-RU" dirty="0" smtClean="0"/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981075"/>
            <a:ext cx="8007350" cy="4191000"/>
          </a:xfrm>
        </p:spPr>
        <p:txBody>
          <a:bodyPr/>
          <a:lstStyle/>
          <a:p>
            <a:pPr algn="ctr" eaLnBrk="1" hangingPunct="1">
              <a:buNone/>
              <a:defRPr/>
            </a:pPr>
            <a:r>
              <a:rPr lang="ru-RU" sz="5400" b="1" dirty="0" smtClean="0"/>
              <a:t>.</a:t>
            </a:r>
            <a:endParaRPr lang="ru-RU" sz="5400" b="1" dirty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5400" b="1" dirty="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6600" b="1" dirty="0" smtClean="0"/>
              <a:t>     </a:t>
            </a:r>
            <a:r>
              <a:rPr lang="ru-RU" sz="4400" b="1" dirty="0" smtClean="0"/>
              <a:t>Население –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400" b="1" dirty="0" smtClean="0"/>
              <a:t>   более 4 млн.</a:t>
            </a:r>
            <a:endParaRPr lang="ru-RU" sz="4400" b="1" dirty="0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219</TotalTime>
  <Words>35</Words>
  <Application>Microsoft Office PowerPoint</Application>
  <PresentationFormat>Экран (4:3)</PresentationFormat>
  <Paragraphs>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Arial Black</vt:lpstr>
      <vt:lpstr>Wingdings</vt:lpstr>
      <vt:lpstr>Трава</vt:lpstr>
      <vt:lpstr>                МОЯ     РЕСПУБЛИКА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 =143 000 кв.км</vt:lpstr>
      <vt:lpstr>Презентация PowerPoint</vt:lpstr>
      <vt:lpstr>Презентация PowerPoint</vt:lpstr>
      <vt:lpstr>В октябре 1990 наша республика была  провозглашена  суверенной</vt:lpstr>
      <vt:lpstr>Она стала называться   Республикой  Башкортостан</vt:lpstr>
      <vt:lpstr>В 1993 ГОДУ  БЫЛИ УТВЕРЖДЕНЫ ГИМН И ГЕРБ    РЕСПУБЛИКИ</vt:lpstr>
      <vt:lpstr>Презентация PowerPoint</vt:lpstr>
      <vt:lpstr>Презентация PowerPoint</vt:lpstr>
      <vt:lpstr>Город Уфа основан                в 1574 году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   РЕСПУБЛИКА</dc:title>
  <dc:creator>Семья</dc:creator>
  <cp:lastModifiedBy>Семья</cp:lastModifiedBy>
  <cp:revision>30</cp:revision>
  <dcterms:created xsi:type="dcterms:W3CDTF">2006-12-31T19:36:06Z</dcterms:created>
  <dcterms:modified xsi:type="dcterms:W3CDTF">2018-12-09T19:22:41Z</dcterms:modified>
</cp:coreProperties>
</file>