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714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414C7D7-5326-4D27-9C9E-E61E884DA8BC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2D7A60B-5D00-44D6-BA87-3E1E9DF024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33843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/>
              <a:t>Муниципальное казенное общеобразовательное учреждение</a:t>
            </a:r>
            <a:br>
              <a:rPr lang="ru-RU" sz="1600" dirty="0" smtClean="0"/>
            </a:br>
            <a:r>
              <a:rPr lang="ru-RU" sz="1600" dirty="0" smtClean="0"/>
              <a:t> «Общеобразовательная школа № 9 для обучающихся</a:t>
            </a:r>
            <a:br>
              <a:rPr lang="ru-RU" sz="1600" dirty="0" smtClean="0"/>
            </a:br>
            <a:r>
              <a:rPr lang="ru-RU" sz="1600" u="sng" dirty="0" smtClean="0"/>
              <a:t>___________ с ограниченными возможностями здоровья»__________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ул. Владимирская д. 1 А,  г. Егорьевск, Московская область.</a:t>
            </a:r>
            <a:br>
              <a:rPr lang="ru-RU" sz="1600" dirty="0" smtClean="0"/>
            </a:br>
            <a:r>
              <a:rPr lang="ru-RU" sz="1600" dirty="0" smtClean="0"/>
              <a:t>тел. 3 – 95 – 50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EE714A"/>
                </a:solidFill>
              </a:rPr>
              <a:t>История возникновения Рождества Христова</a:t>
            </a:r>
            <a:endParaRPr lang="ru-RU" dirty="0">
              <a:solidFill>
                <a:srgbClr val="EE714A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56992"/>
            <a:ext cx="7854696" cy="280831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Подготовила: педагог – психолог </a:t>
            </a:r>
            <a:endParaRPr lang="en-US" sz="2400" dirty="0" smtClean="0"/>
          </a:p>
          <a:p>
            <a:r>
              <a:rPr lang="en-US" sz="2400" dirty="0" smtClean="0"/>
              <a:t>I </a:t>
            </a:r>
            <a:r>
              <a:rPr lang="ru-RU" sz="2400" dirty="0" smtClean="0"/>
              <a:t>квалификационной категории  </a:t>
            </a:r>
          </a:p>
          <a:p>
            <a:r>
              <a:rPr lang="ru-RU" sz="2400" dirty="0" smtClean="0"/>
              <a:t>Матвиенко С. А.</a:t>
            </a:r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2018 – 2019 учебный год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Парни и девушки наряжались в праздник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Похожее изображени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40"/>
            <a:ext cx="7344816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075240" cy="137041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rgbClr val="C00000"/>
                </a:solidFill>
              </a:rPr>
              <a:t/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sz="4000" i="1" dirty="0" smtClean="0">
                <a:solidFill>
                  <a:srgbClr val="C00000"/>
                </a:solidFill>
              </a:rPr>
              <a:t/>
            </a:r>
            <a:br>
              <a:rPr lang="ru-RU" sz="4000" i="1" dirty="0" smtClean="0">
                <a:solidFill>
                  <a:srgbClr val="C00000"/>
                </a:solidFill>
              </a:rPr>
            </a:br>
            <a:r>
              <a:rPr lang="ru-RU" sz="4000" i="1" dirty="0" smtClean="0">
                <a:solidFill>
                  <a:srgbClr val="C00000"/>
                </a:solidFill>
              </a:rPr>
              <a:t>Фигурки </a:t>
            </a:r>
            <a:r>
              <a:rPr lang="ru-RU" sz="4000" i="1" dirty="0" smtClean="0">
                <a:solidFill>
                  <a:srgbClr val="C00000"/>
                </a:solidFill>
              </a:rPr>
              <a:t>для елки из соленого теста.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testo-1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9"/>
            <a:ext cx="6840760" cy="4623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esto-12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799288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sz="54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5400" b="1" i="1" dirty="0" smtClean="0">
                <a:solidFill>
                  <a:srgbClr val="C00000"/>
                </a:solidFill>
              </a:rPr>
              <a:t>Благодарю за внимание!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pic>
        <p:nvPicPr>
          <p:cNvPr id="4" name="Рисунок 3" descr="Картинки по запросу еловая вет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4409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780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Вифлеем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Православный греческий храм в городе Назарет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2278" y="1484784"/>
            <a:ext cx="6066066" cy="460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7041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По случаю рождения Иисуса на небе засияла Вифлеемская звезда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Картинки по запросу Вифлеемская звезд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6028" y="1935163"/>
            <a:ext cx="6671944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Символом Храма Рождества является вход. Чтобы войти, надо обязательно поклониться!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https://img-fotki.yandex.ru/get/9488/9679280.19/0_b8443_31c776ca_X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052736"/>
            <a:ext cx="576064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mg-fotki.yandex.ru/get/9834/9679280.19/0_b843f_666e7da1_X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24936" cy="5847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291264" cy="722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</a:rPr>
              <a:t>Место рождения Христа отмечено серебряной звездой, которая вделана в пол и когда-то была позолочена и украшена драгоценными камнями. Звезда имеет 14 лучей и символизирует Вифлеемскую звезду, внутри по кругу надпись на латыни: «</a:t>
            </a:r>
            <a:r>
              <a:rPr lang="ru-RU" sz="2200" b="1" dirty="0" err="1" smtClean="0">
                <a:solidFill>
                  <a:schemeClr val="tx1"/>
                </a:solidFill>
              </a:rPr>
              <a:t>Hic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</a:rPr>
              <a:t>de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</a:rPr>
              <a:t>virgine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</a:rPr>
              <a:t>Maria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</a:rPr>
              <a:t>Iesus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</a:rPr>
              <a:t>Christus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</a:rPr>
              <a:t>Natus</a:t>
            </a:r>
            <a:r>
              <a:rPr lang="ru-RU" sz="2200" b="1" dirty="0" smtClean="0">
                <a:solidFill>
                  <a:schemeClr val="tx1"/>
                </a:solidFill>
              </a:rPr>
              <a:t> </a:t>
            </a:r>
            <a:r>
              <a:rPr lang="ru-RU" sz="2200" b="1" dirty="0" err="1" smtClean="0">
                <a:solidFill>
                  <a:schemeClr val="tx1"/>
                </a:solidFill>
              </a:rPr>
              <a:t>est</a:t>
            </a:r>
            <a:r>
              <a:rPr lang="ru-RU" sz="2200" b="1" dirty="0" smtClean="0">
                <a:solidFill>
                  <a:schemeClr val="tx1"/>
                </a:solidFill>
              </a:rPr>
              <a:t>» («Здесь родился Иисус Христос от Девы Марии»).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s://img-fotki.yandex.ru/get/9811/9679280.19/0_b843a_901f8fe2_XL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60848"/>
            <a:ext cx="626469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Обычаи и приметы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Картинки по запросу обычаи и приметы рождеств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412777"/>
            <a:ext cx="6768752" cy="4911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Картинки по запросу наряженая елка подарк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878497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Праздничный рождественский стол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Картинки по запросу рождественский стол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40768"/>
            <a:ext cx="8064896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111</TotalTime>
  <Words>100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Муниципальное казенное общеобразовательное учреждение  «Общеобразовательная школа № 9 для обучающихся ___________ с ограниченными возможностями здоровья»__________ ул. Владимирская д. 1 А,  г. Егорьевск, Московская область. тел. 3 – 95 – 50  История возникновения Рождества Христова</vt:lpstr>
      <vt:lpstr>Вифлеем</vt:lpstr>
      <vt:lpstr>По случаю рождения Иисуса на небе засияла Вифлеемская звезда</vt:lpstr>
      <vt:lpstr>                           Символом Храма Рождества является вход. Чтобы войти, надо обязательно поклониться! </vt:lpstr>
      <vt:lpstr>Слайд 5</vt:lpstr>
      <vt:lpstr>Место рождения Христа отмечено серебряной звездой, которая вделана в пол и когда-то была позолочена и украшена драгоценными камнями. Звезда имеет 14 лучей и символизирует Вифлеемскую звезду, внутри по кругу надпись на латыни: «Hic de virgine Maria Iesus Christus Natus est» («Здесь родился Иисус Христос от Девы Марии»).  </vt:lpstr>
      <vt:lpstr>Обычаи и приметы</vt:lpstr>
      <vt:lpstr>Слайд 8</vt:lpstr>
      <vt:lpstr>Праздничный рождественский стол</vt:lpstr>
      <vt:lpstr>Парни и девушки наряжались в праздник </vt:lpstr>
      <vt:lpstr>  Фигурки для елки из соленого теста.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общеобразовательное учреждение  «Общеобразовательная школа № 9 для обучающихся ___________ с ограниченными возможностями здоровья»__________ ул. Владимирская д. 1 А,  г. Егорьевск, Московская область. тел. 3 – 95 – 50  История возникновения Рождества Христова</dc:title>
  <dc:creator>User</dc:creator>
  <cp:lastModifiedBy>User</cp:lastModifiedBy>
  <cp:revision>24</cp:revision>
  <dcterms:created xsi:type="dcterms:W3CDTF">2018-12-04T11:34:10Z</dcterms:created>
  <dcterms:modified xsi:type="dcterms:W3CDTF">2018-12-04T21:07:08Z</dcterms:modified>
</cp:coreProperties>
</file>