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93" r:id="rId3"/>
    <p:sldId id="277" r:id="rId4"/>
    <p:sldId id="299" r:id="rId5"/>
    <p:sldId id="275" r:id="rId6"/>
    <p:sldId id="300" r:id="rId7"/>
    <p:sldId id="302" r:id="rId8"/>
    <p:sldId id="260" r:id="rId9"/>
    <p:sldId id="276" r:id="rId10"/>
    <p:sldId id="270" r:id="rId11"/>
    <p:sldId id="261" r:id="rId12"/>
    <p:sldId id="264" r:id="rId13"/>
    <p:sldId id="268" r:id="rId14"/>
    <p:sldId id="272" r:id="rId15"/>
    <p:sldId id="284" r:id="rId16"/>
    <p:sldId id="28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02C4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21" autoAdjust="0"/>
    <p:restoredTop sz="96433" autoAdjust="0"/>
  </p:normalViewPr>
  <p:slideViewPr>
    <p:cSldViewPr snapToGrid="0">
      <p:cViewPr varScale="1">
        <p:scale>
          <a:sx n="70" d="100"/>
          <a:sy n="70" d="100"/>
        </p:scale>
        <p:origin x="-129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C22018-4265-4D96-9EE4-54868E0C407B}" type="doc">
      <dgm:prSet loTypeId="urn:microsoft.com/office/officeart/2005/8/layout/pyramid2" loCatId="pyramid" qsTypeId="urn:microsoft.com/office/officeart/2005/8/quickstyle/3d3" qsCatId="3D" csTypeId="urn:microsoft.com/office/officeart/2005/8/colors/accent6_5" csCatId="accent6" phldr="1"/>
      <dgm:spPr/>
    </dgm:pt>
    <dgm:pt modelId="{9F8D7742-5298-4CC7-A2DC-F76E5D19A79A}">
      <dgm:prSet custT="1"/>
      <dgm:spPr/>
      <dgm:t>
        <a:bodyPr/>
        <a:lstStyle/>
        <a:p>
          <a:r>
            <a:rPr lang="ru-RU" sz="3200" b="1" dirty="0" smtClean="0">
              <a:solidFill>
                <a:schemeClr val="accent6">
                  <a:lumMod val="50000"/>
                </a:schemeClr>
              </a:solidFill>
              <a:ea typeface="Times New Roman" pitchFamily="18" charset="0"/>
              <a:cs typeface="Arial" pitchFamily="34" charset="0"/>
            </a:rPr>
            <a:t>Возрастным особенностям </a:t>
          </a:r>
          <a:endParaRPr lang="ru-RU" sz="3200" b="1" dirty="0">
            <a:solidFill>
              <a:schemeClr val="accent6">
                <a:lumMod val="50000"/>
              </a:schemeClr>
            </a:solidFill>
          </a:endParaRPr>
        </a:p>
      </dgm:t>
    </dgm:pt>
    <dgm:pt modelId="{1CD4BDCC-0350-4B6B-A621-FC64A0BCEE85}" type="parTrans" cxnId="{DD9D24D4-F850-47BD-A718-F0A15D803CC4}">
      <dgm:prSet/>
      <dgm:spPr/>
      <dgm:t>
        <a:bodyPr/>
        <a:lstStyle/>
        <a:p>
          <a:endParaRPr lang="ru-RU"/>
        </a:p>
      </dgm:t>
    </dgm:pt>
    <dgm:pt modelId="{C883EC2B-CCDB-4571-AD16-D6051A159F98}" type="sibTrans" cxnId="{DD9D24D4-F850-47BD-A718-F0A15D803CC4}">
      <dgm:prSet/>
      <dgm:spPr/>
      <dgm:t>
        <a:bodyPr/>
        <a:lstStyle/>
        <a:p>
          <a:endParaRPr lang="ru-RU"/>
        </a:p>
      </dgm:t>
    </dgm:pt>
    <dgm:pt modelId="{859E4628-D42A-4133-87EF-790FE563109D}">
      <dgm:prSet custT="1"/>
      <dgm:spPr/>
      <dgm:t>
        <a:bodyPr/>
        <a:lstStyle/>
        <a:p>
          <a:r>
            <a:rPr lang="ru-RU" sz="3200" b="1" dirty="0" smtClean="0">
              <a:solidFill>
                <a:srgbClr val="002060"/>
              </a:solidFill>
            </a:rPr>
            <a:t>Быть безопасным для жизни и здоровья детей</a:t>
          </a:r>
          <a:endParaRPr lang="ru-RU" sz="3200" b="1" dirty="0">
            <a:solidFill>
              <a:srgbClr val="002060"/>
            </a:solidFill>
          </a:endParaRPr>
        </a:p>
      </dgm:t>
    </dgm:pt>
    <dgm:pt modelId="{E489B3CA-2657-4A39-B461-B9189018DF20}" type="parTrans" cxnId="{8FB05442-15DA-4E15-BFB6-307DF8889E45}">
      <dgm:prSet/>
      <dgm:spPr/>
      <dgm:t>
        <a:bodyPr/>
        <a:lstStyle/>
        <a:p>
          <a:endParaRPr lang="ru-RU"/>
        </a:p>
      </dgm:t>
    </dgm:pt>
    <dgm:pt modelId="{C6B7D51E-2B44-4F63-AECE-62FE283A891F}" type="sibTrans" cxnId="{8FB05442-15DA-4E15-BFB6-307DF8889E45}">
      <dgm:prSet/>
      <dgm:spPr/>
      <dgm:t>
        <a:bodyPr/>
        <a:lstStyle/>
        <a:p>
          <a:endParaRPr lang="ru-RU"/>
        </a:p>
      </dgm:t>
    </dgm:pt>
    <dgm:pt modelId="{AEFAE145-4FDE-4609-B02C-8ACC379D6561}">
      <dgm:prSet custT="1"/>
      <dgm:spPr/>
      <dgm:t>
        <a:bodyPr/>
        <a:lstStyle/>
        <a:p>
          <a:pPr algn="ctr"/>
          <a:r>
            <a:rPr lang="ru-RU" sz="3200" b="1" dirty="0" smtClean="0">
              <a:solidFill>
                <a:srgbClr val="C00000"/>
              </a:solidFill>
            </a:rPr>
            <a:t>Выполнено из нетоксичных материалов, не иметь </a:t>
          </a:r>
          <a:r>
            <a:rPr lang="ru-RU" sz="3200" b="1" dirty="0" err="1" smtClean="0">
              <a:solidFill>
                <a:srgbClr val="C00000"/>
              </a:solidFill>
            </a:rPr>
            <a:t>травмаопасных</a:t>
          </a:r>
          <a:r>
            <a:rPr lang="ru-RU" sz="3200" b="1" dirty="0" smtClean="0">
              <a:solidFill>
                <a:srgbClr val="C00000"/>
              </a:solidFill>
            </a:rPr>
            <a:t> элементов</a:t>
          </a:r>
          <a:endParaRPr lang="ru-RU" sz="3200" b="1" dirty="0">
            <a:solidFill>
              <a:srgbClr val="C00000"/>
            </a:solidFill>
          </a:endParaRPr>
        </a:p>
      </dgm:t>
    </dgm:pt>
    <dgm:pt modelId="{4AC9373C-72D0-463B-B4B5-F2C4F77B0FB7}" type="parTrans" cxnId="{8B8FBE73-211F-4752-A191-17DFC17C1568}">
      <dgm:prSet/>
      <dgm:spPr/>
      <dgm:t>
        <a:bodyPr/>
        <a:lstStyle/>
        <a:p>
          <a:endParaRPr lang="ru-RU"/>
        </a:p>
      </dgm:t>
    </dgm:pt>
    <dgm:pt modelId="{76B3F71A-7399-4A74-AC8A-6DD885E2552E}" type="sibTrans" cxnId="{8B8FBE73-211F-4752-A191-17DFC17C1568}">
      <dgm:prSet/>
      <dgm:spPr/>
      <dgm:t>
        <a:bodyPr/>
        <a:lstStyle/>
        <a:p>
          <a:endParaRPr lang="ru-RU"/>
        </a:p>
      </dgm:t>
    </dgm:pt>
    <dgm:pt modelId="{1D2CDCA0-1DB0-4B6E-B677-80E8E280EFAF}" type="pres">
      <dgm:prSet presAssocID="{EFC22018-4265-4D96-9EE4-54868E0C407B}" presName="compositeShape" presStyleCnt="0">
        <dgm:presLayoutVars>
          <dgm:dir/>
          <dgm:resizeHandles/>
        </dgm:presLayoutVars>
      </dgm:prSet>
      <dgm:spPr/>
    </dgm:pt>
    <dgm:pt modelId="{6B530CED-4380-41FF-B869-4E6FE5CFC547}" type="pres">
      <dgm:prSet presAssocID="{EFC22018-4265-4D96-9EE4-54868E0C407B}" presName="pyramid" presStyleLbl="node1" presStyleIdx="0" presStyleCnt="1"/>
      <dgm:spPr/>
    </dgm:pt>
    <dgm:pt modelId="{ECF1FDBE-9C4B-421F-B177-DC3A111B78E8}" type="pres">
      <dgm:prSet presAssocID="{EFC22018-4265-4D96-9EE4-54868E0C407B}" presName="theList" presStyleCnt="0"/>
      <dgm:spPr/>
    </dgm:pt>
    <dgm:pt modelId="{C5049AD1-8DBB-4C25-95C8-1A753F85B0AE}" type="pres">
      <dgm:prSet presAssocID="{9F8D7742-5298-4CC7-A2DC-F76E5D19A79A}" presName="aNode" presStyleLbl="fgAcc1" presStyleIdx="0" presStyleCnt="3" custScaleX="142291" custScaleY="2143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922628-617D-49DD-92D2-C7457CB51625}" type="pres">
      <dgm:prSet presAssocID="{9F8D7742-5298-4CC7-A2DC-F76E5D19A79A}" presName="aSpace" presStyleCnt="0"/>
      <dgm:spPr/>
    </dgm:pt>
    <dgm:pt modelId="{83E51247-942B-4E68-BF30-C5401EB949CE}" type="pres">
      <dgm:prSet presAssocID="{859E4628-D42A-4133-87EF-790FE563109D}" presName="aNode" presStyleLbl="fgAcc1" presStyleIdx="1" presStyleCnt="3" custScaleX="145162" custScaleY="2046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9AD1B0-0BE0-42E1-9C01-4888FDA09610}" type="pres">
      <dgm:prSet presAssocID="{859E4628-D42A-4133-87EF-790FE563109D}" presName="aSpace" presStyleCnt="0"/>
      <dgm:spPr/>
    </dgm:pt>
    <dgm:pt modelId="{0481DEC1-8CE3-4A4C-AB03-CF66400F96CE}" type="pres">
      <dgm:prSet presAssocID="{AEFAE145-4FDE-4609-B02C-8ACC379D6561}" presName="aNode" presStyleLbl="fgAcc1" presStyleIdx="2" presStyleCnt="3" custScaleX="145981" custScaleY="2796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698653-9F5E-4815-836F-ADE908553302}" type="pres">
      <dgm:prSet presAssocID="{AEFAE145-4FDE-4609-B02C-8ACC379D6561}" presName="aSpace" presStyleCnt="0"/>
      <dgm:spPr/>
    </dgm:pt>
  </dgm:ptLst>
  <dgm:cxnLst>
    <dgm:cxn modelId="{03C4714B-5BC6-4455-9CCB-48F098947F2A}" type="presOf" srcId="{EFC22018-4265-4D96-9EE4-54868E0C407B}" destId="{1D2CDCA0-1DB0-4B6E-B677-80E8E280EFAF}" srcOrd="0" destOrd="0" presId="urn:microsoft.com/office/officeart/2005/8/layout/pyramid2"/>
    <dgm:cxn modelId="{8FB05442-15DA-4E15-BFB6-307DF8889E45}" srcId="{EFC22018-4265-4D96-9EE4-54868E0C407B}" destId="{859E4628-D42A-4133-87EF-790FE563109D}" srcOrd="1" destOrd="0" parTransId="{E489B3CA-2657-4A39-B461-B9189018DF20}" sibTransId="{C6B7D51E-2B44-4F63-AECE-62FE283A891F}"/>
    <dgm:cxn modelId="{D7CE4EDB-723D-4ECB-A4FC-05C2FC75E2CD}" type="presOf" srcId="{859E4628-D42A-4133-87EF-790FE563109D}" destId="{83E51247-942B-4E68-BF30-C5401EB949CE}" srcOrd="0" destOrd="0" presId="urn:microsoft.com/office/officeart/2005/8/layout/pyramid2"/>
    <dgm:cxn modelId="{7EB04AD6-54CB-4670-ABB4-AB70A5E49AB7}" type="presOf" srcId="{AEFAE145-4FDE-4609-B02C-8ACC379D6561}" destId="{0481DEC1-8CE3-4A4C-AB03-CF66400F96CE}" srcOrd="0" destOrd="0" presId="urn:microsoft.com/office/officeart/2005/8/layout/pyramid2"/>
    <dgm:cxn modelId="{DD9D24D4-F850-47BD-A718-F0A15D803CC4}" srcId="{EFC22018-4265-4D96-9EE4-54868E0C407B}" destId="{9F8D7742-5298-4CC7-A2DC-F76E5D19A79A}" srcOrd="0" destOrd="0" parTransId="{1CD4BDCC-0350-4B6B-A621-FC64A0BCEE85}" sibTransId="{C883EC2B-CCDB-4571-AD16-D6051A159F98}"/>
    <dgm:cxn modelId="{8B8FBE73-211F-4752-A191-17DFC17C1568}" srcId="{EFC22018-4265-4D96-9EE4-54868E0C407B}" destId="{AEFAE145-4FDE-4609-B02C-8ACC379D6561}" srcOrd="2" destOrd="0" parTransId="{4AC9373C-72D0-463B-B4B5-F2C4F77B0FB7}" sibTransId="{76B3F71A-7399-4A74-AC8A-6DD885E2552E}"/>
    <dgm:cxn modelId="{FFD334D5-7467-4045-B569-6BEE606F3BC7}" type="presOf" srcId="{9F8D7742-5298-4CC7-A2DC-F76E5D19A79A}" destId="{C5049AD1-8DBB-4C25-95C8-1A753F85B0AE}" srcOrd="0" destOrd="0" presId="urn:microsoft.com/office/officeart/2005/8/layout/pyramid2"/>
    <dgm:cxn modelId="{F3BCEB37-BA04-4FF0-8D66-F7B1F505945F}" type="presParOf" srcId="{1D2CDCA0-1DB0-4B6E-B677-80E8E280EFAF}" destId="{6B530CED-4380-41FF-B869-4E6FE5CFC547}" srcOrd="0" destOrd="0" presId="urn:microsoft.com/office/officeart/2005/8/layout/pyramid2"/>
    <dgm:cxn modelId="{9EC8EB1B-B6F6-4FB5-8BBE-431DA8F93E61}" type="presParOf" srcId="{1D2CDCA0-1DB0-4B6E-B677-80E8E280EFAF}" destId="{ECF1FDBE-9C4B-421F-B177-DC3A111B78E8}" srcOrd="1" destOrd="0" presId="urn:microsoft.com/office/officeart/2005/8/layout/pyramid2"/>
    <dgm:cxn modelId="{2643C5A4-CC96-4B70-AEDB-1E59A12F69DA}" type="presParOf" srcId="{ECF1FDBE-9C4B-421F-B177-DC3A111B78E8}" destId="{C5049AD1-8DBB-4C25-95C8-1A753F85B0AE}" srcOrd="0" destOrd="0" presId="urn:microsoft.com/office/officeart/2005/8/layout/pyramid2"/>
    <dgm:cxn modelId="{9AB3453B-A30D-4E44-80FB-96AA10233BF4}" type="presParOf" srcId="{ECF1FDBE-9C4B-421F-B177-DC3A111B78E8}" destId="{63922628-617D-49DD-92D2-C7457CB51625}" srcOrd="1" destOrd="0" presId="urn:microsoft.com/office/officeart/2005/8/layout/pyramid2"/>
    <dgm:cxn modelId="{404CBC4A-504D-4B53-93F6-7C17FBC3D7BC}" type="presParOf" srcId="{ECF1FDBE-9C4B-421F-B177-DC3A111B78E8}" destId="{83E51247-942B-4E68-BF30-C5401EB949CE}" srcOrd="2" destOrd="0" presId="urn:microsoft.com/office/officeart/2005/8/layout/pyramid2"/>
    <dgm:cxn modelId="{2BA286F7-36C5-45F3-9CCE-E9FB6A7875E7}" type="presParOf" srcId="{ECF1FDBE-9C4B-421F-B177-DC3A111B78E8}" destId="{259AD1B0-0BE0-42E1-9C01-4888FDA09610}" srcOrd="3" destOrd="0" presId="urn:microsoft.com/office/officeart/2005/8/layout/pyramid2"/>
    <dgm:cxn modelId="{8F5D8194-FBA1-4573-B4A0-3604A64E3956}" type="presParOf" srcId="{ECF1FDBE-9C4B-421F-B177-DC3A111B78E8}" destId="{0481DEC1-8CE3-4A4C-AB03-CF66400F96CE}" srcOrd="4" destOrd="0" presId="urn:microsoft.com/office/officeart/2005/8/layout/pyramid2"/>
    <dgm:cxn modelId="{C54D5F15-53ED-4521-A262-AFFA78EDC6E6}" type="presParOf" srcId="{ECF1FDBE-9C4B-421F-B177-DC3A111B78E8}" destId="{53698653-9F5E-4815-836F-ADE908553302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65781C-BF91-4B39-9437-7FAE33DD8F9C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35FAEBC-36F3-42BD-B844-E66D429A5E07}">
      <dgm:prSet phldrT="[Текст]" custT="1"/>
      <dgm:spPr/>
      <dgm:t>
        <a:bodyPr/>
        <a:lstStyle/>
        <a:p>
          <a:endParaRPr lang="ru-RU" sz="3600" b="1" dirty="0" smtClean="0">
            <a:solidFill>
              <a:schemeClr val="tx1"/>
            </a:solidFill>
          </a:endParaRPr>
        </a:p>
        <a:p>
          <a:r>
            <a:rPr lang="ru-RU" sz="3600" b="1" dirty="0" smtClean="0">
              <a:solidFill>
                <a:schemeClr val="tx1"/>
              </a:solidFill>
            </a:rPr>
            <a:t>Для ходьбы, бега, равновесия </a:t>
          </a:r>
          <a:br>
            <a:rPr lang="ru-RU" sz="3600" b="1" dirty="0" smtClean="0">
              <a:solidFill>
                <a:schemeClr val="tx1"/>
              </a:solidFill>
            </a:rPr>
          </a:br>
          <a:r>
            <a:rPr lang="ru-RU" sz="3600" b="1" dirty="0" smtClean="0">
              <a:solidFill>
                <a:schemeClr val="tx1"/>
              </a:solidFill>
            </a:rPr>
            <a:t> </a:t>
          </a:r>
          <a:endParaRPr lang="ru-RU" sz="3600" b="1" dirty="0">
            <a:solidFill>
              <a:schemeClr val="tx1"/>
            </a:solidFill>
          </a:endParaRPr>
        </a:p>
      </dgm:t>
    </dgm:pt>
    <dgm:pt modelId="{EA7C926B-D8DF-4E81-97AC-6E9596832D26}" type="parTrans" cxnId="{3BCF9FD6-9896-4EA2-AF09-A6ED49F93CA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10360AB-EB85-408C-9590-5B72A35BE219}" type="sibTrans" cxnId="{3BCF9FD6-9896-4EA2-AF09-A6ED49F93CA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59CB731-3A6B-4603-B505-9321476D266B}">
      <dgm:prSet phldrT="[Текст]" custT="1"/>
      <dgm:spPr/>
      <dgm:t>
        <a:bodyPr/>
        <a:lstStyle/>
        <a:p>
          <a:endParaRPr lang="ru-RU" sz="3600" b="1" dirty="0" smtClean="0">
            <a:solidFill>
              <a:schemeClr val="tx1"/>
            </a:solidFill>
          </a:endParaRPr>
        </a:p>
        <a:p>
          <a:r>
            <a:rPr lang="ru-RU" sz="3600" b="1" dirty="0" smtClean="0">
              <a:solidFill>
                <a:schemeClr val="tx1"/>
              </a:solidFill>
            </a:rPr>
            <a:t>Для </a:t>
          </a:r>
          <a:r>
            <a:rPr lang="ru-RU" sz="3600" b="1" dirty="0" err="1" smtClean="0">
              <a:solidFill>
                <a:schemeClr val="tx1"/>
              </a:solidFill>
            </a:rPr>
            <a:t>общеразвивающих</a:t>
          </a:r>
          <a:r>
            <a:rPr lang="ru-RU" sz="3600" b="1" dirty="0" smtClean="0">
              <a:solidFill>
                <a:schemeClr val="tx1"/>
              </a:solidFill>
            </a:rPr>
            <a:t> упражнений </a:t>
          </a:r>
          <a:r>
            <a:rPr lang="ru-RU" sz="3600" dirty="0" smtClean="0">
              <a:solidFill>
                <a:schemeClr val="tx1"/>
              </a:solidFill>
            </a:rPr>
            <a:t/>
          </a:r>
          <a:br>
            <a:rPr lang="ru-RU" sz="3600" dirty="0" smtClean="0">
              <a:solidFill>
                <a:schemeClr val="tx1"/>
              </a:solidFill>
            </a:rPr>
          </a:br>
          <a:r>
            <a:rPr lang="ru-RU" sz="3600" dirty="0" smtClean="0">
              <a:solidFill>
                <a:schemeClr val="tx1"/>
              </a:solidFill>
            </a:rPr>
            <a:t> </a:t>
          </a:r>
          <a:endParaRPr lang="ru-RU" sz="3600" dirty="0">
            <a:solidFill>
              <a:schemeClr val="tx1"/>
            </a:solidFill>
          </a:endParaRPr>
        </a:p>
      </dgm:t>
    </dgm:pt>
    <dgm:pt modelId="{031E3EC4-6023-4677-B3BA-6C0B21CF1196}" type="parTrans" cxnId="{D7883E61-5C58-4362-B4B1-DEAAEAF76F7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F215474-58B7-4B6C-9911-99F5A4FED6BD}" type="sibTrans" cxnId="{D7883E61-5C58-4362-B4B1-DEAAEAF76F7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F2B4E02-3067-4946-BAB6-F77FD0045EDD}">
      <dgm:prSet custT="1"/>
      <dgm:spPr/>
      <dgm:t>
        <a:bodyPr/>
        <a:lstStyle/>
        <a:p>
          <a:endParaRPr lang="ru-RU" sz="3600" b="1" dirty="0" smtClean="0">
            <a:solidFill>
              <a:schemeClr val="tx1"/>
            </a:solidFill>
          </a:endParaRPr>
        </a:p>
        <a:p>
          <a:r>
            <a:rPr lang="ru-RU" sz="3600" b="1" dirty="0" smtClean="0">
              <a:solidFill>
                <a:schemeClr val="tx1"/>
              </a:solidFill>
            </a:rPr>
            <a:t>Для прыжков </a:t>
          </a:r>
          <a:br>
            <a:rPr lang="ru-RU" sz="3600" b="1" dirty="0" smtClean="0">
              <a:solidFill>
                <a:schemeClr val="tx1"/>
              </a:solidFill>
            </a:rPr>
          </a:br>
          <a:endParaRPr lang="ru-RU" sz="3600" b="1" dirty="0">
            <a:solidFill>
              <a:schemeClr val="tx1"/>
            </a:solidFill>
          </a:endParaRPr>
        </a:p>
      </dgm:t>
    </dgm:pt>
    <dgm:pt modelId="{1A33EC7C-1C34-4566-9F93-8E9136E8D991}" type="parTrans" cxnId="{8FB252A7-4DF3-402C-B671-67F8857CDBC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7956D5A-12E7-41DE-90B8-B5083B0774CA}" type="sibTrans" cxnId="{8FB252A7-4DF3-402C-B671-67F8857CDBC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062793A-4F8A-47AB-8368-EAC28155D4F2}">
      <dgm:prSet custT="1"/>
      <dgm:spPr/>
      <dgm:t>
        <a:bodyPr/>
        <a:lstStyle/>
        <a:p>
          <a:endParaRPr lang="ru-RU" sz="3600" b="1" dirty="0" smtClean="0">
            <a:solidFill>
              <a:schemeClr val="tx1"/>
            </a:solidFill>
          </a:endParaRPr>
        </a:p>
        <a:p>
          <a:r>
            <a:rPr lang="ru-RU" sz="3600" b="1" dirty="0" smtClean="0">
              <a:solidFill>
                <a:schemeClr val="tx1"/>
              </a:solidFill>
            </a:rPr>
            <a:t>Для катания, бросания, ловли </a:t>
          </a:r>
          <a:br>
            <a:rPr lang="ru-RU" sz="3600" b="1" dirty="0" smtClean="0">
              <a:solidFill>
                <a:schemeClr val="tx1"/>
              </a:solidFill>
            </a:rPr>
          </a:br>
          <a:r>
            <a:rPr lang="ru-RU" sz="3600" b="1" dirty="0" smtClean="0">
              <a:solidFill>
                <a:schemeClr val="tx1"/>
              </a:solidFill>
            </a:rPr>
            <a:t> </a:t>
          </a:r>
          <a:endParaRPr lang="ru-RU" sz="3600" b="1" dirty="0">
            <a:solidFill>
              <a:schemeClr val="tx1"/>
            </a:solidFill>
          </a:endParaRPr>
        </a:p>
      </dgm:t>
    </dgm:pt>
    <dgm:pt modelId="{206C0E21-B68F-4FC6-812B-A479F608C513}" type="parTrans" cxnId="{CBEA90D3-0503-456A-BE76-D97F3FBD173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05ABCBC-369D-49FE-B44C-CC946269A19A}" type="sibTrans" cxnId="{CBEA90D3-0503-456A-BE76-D97F3FBD173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5CE853F-EB61-40A9-91D3-0531AB80BF07}">
      <dgm:prSet custT="1"/>
      <dgm:spPr/>
      <dgm:t>
        <a:bodyPr/>
        <a:lstStyle/>
        <a:p>
          <a:endParaRPr lang="ru-RU" sz="3600" b="1" dirty="0" smtClean="0">
            <a:solidFill>
              <a:schemeClr val="tx1"/>
            </a:solidFill>
          </a:endParaRPr>
        </a:p>
        <a:p>
          <a:r>
            <a:rPr lang="ru-RU" sz="3600" b="1" dirty="0" smtClean="0">
              <a:solidFill>
                <a:schemeClr val="tx1"/>
              </a:solidFill>
            </a:rPr>
            <a:t>Для ползания и лазанья </a:t>
          </a:r>
          <a:br>
            <a:rPr lang="ru-RU" sz="3600" b="1" dirty="0" smtClean="0">
              <a:solidFill>
                <a:schemeClr val="tx1"/>
              </a:solidFill>
            </a:rPr>
          </a:br>
          <a:r>
            <a:rPr lang="ru-RU" sz="3600" b="1" dirty="0" smtClean="0">
              <a:solidFill>
                <a:schemeClr val="tx1"/>
              </a:solidFill>
            </a:rPr>
            <a:t> </a:t>
          </a:r>
          <a:endParaRPr lang="ru-RU" sz="3600" b="1" dirty="0">
            <a:solidFill>
              <a:schemeClr val="tx1"/>
            </a:solidFill>
          </a:endParaRPr>
        </a:p>
      </dgm:t>
    </dgm:pt>
    <dgm:pt modelId="{C6A70242-4122-46DC-B990-6B9FA9FA6F5D}" type="parTrans" cxnId="{68DFDB95-C738-42DF-9BF5-6FEA89956A6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09FF1F6-207F-4133-A80E-2A7846015BE8}" type="sibTrans" cxnId="{68DFDB95-C738-42DF-9BF5-6FEA89956A6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E00CEA6-D2D9-4B2B-B71C-7D758CCCDF39}" type="pres">
      <dgm:prSet presAssocID="{9965781C-BF91-4B39-9437-7FAE33DD8F9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A6AC3FB-B8B0-48C4-9340-84D1B7195F15}" type="pres">
      <dgm:prSet presAssocID="{435FAEBC-36F3-42BD-B844-E66D429A5E07}" presName="parentLin" presStyleCnt="0"/>
      <dgm:spPr/>
      <dgm:t>
        <a:bodyPr/>
        <a:lstStyle/>
        <a:p>
          <a:endParaRPr lang="ru-RU"/>
        </a:p>
      </dgm:t>
    </dgm:pt>
    <dgm:pt modelId="{9B1C4C81-4430-4AD1-997F-51EF00F687D7}" type="pres">
      <dgm:prSet presAssocID="{435FAEBC-36F3-42BD-B844-E66D429A5E07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77F6FEF3-F91C-4F9B-AAC1-AFF9CBD5F04A}" type="pres">
      <dgm:prSet presAssocID="{435FAEBC-36F3-42BD-B844-E66D429A5E07}" presName="parentText" presStyleLbl="node1" presStyleIdx="0" presStyleCnt="5" custScaleX="116108" custLinFactNeighborX="13469" custLinFactNeighborY="-588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2D0E9D-8ABF-4D5C-9E94-9346804EAEA5}" type="pres">
      <dgm:prSet presAssocID="{435FAEBC-36F3-42BD-B844-E66D429A5E07}" presName="negativeSpace" presStyleCnt="0"/>
      <dgm:spPr/>
      <dgm:t>
        <a:bodyPr/>
        <a:lstStyle/>
        <a:p>
          <a:endParaRPr lang="ru-RU"/>
        </a:p>
      </dgm:t>
    </dgm:pt>
    <dgm:pt modelId="{7727B74B-2ED3-49B5-BFCF-DD59A5315A97}" type="pres">
      <dgm:prSet presAssocID="{435FAEBC-36F3-42BD-B844-E66D429A5E07}" presName="childText" presStyleLbl="conFgAcc1" presStyleIdx="0" presStyleCnt="5" custLinFactY="-47499" custLinFactNeighborX="67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849E25-E9FD-4A19-9CFA-21260780C26F}" type="pres">
      <dgm:prSet presAssocID="{C10360AB-EB85-408C-9590-5B72A35BE219}" presName="spaceBetweenRectangles" presStyleCnt="0"/>
      <dgm:spPr/>
      <dgm:t>
        <a:bodyPr/>
        <a:lstStyle/>
        <a:p>
          <a:endParaRPr lang="ru-RU"/>
        </a:p>
      </dgm:t>
    </dgm:pt>
    <dgm:pt modelId="{2E32431F-7419-4989-8ACC-783D5F955D1D}" type="pres">
      <dgm:prSet presAssocID="{1062793A-4F8A-47AB-8368-EAC28155D4F2}" presName="parentLin" presStyleCnt="0"/>
      <dgm:spPr/>
      <dgm:t>
        <a:bodyPr/>
        <a:lstStyle/>
        <a:p>
          <a:endParaRPr lang="ru-RU"/>
        </a:p>
      </dgm:t>
    </dgm:pt>
    <dgm:pt modelId="{0F66777D-907C-48A4-B87C-E7BA22E8F391}" type="pres">
      <dgm:prSet presAssocID="{1062793A-4F8A-47AB-8368-EAC28155D4F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31470645-00B3-43F6-B1DB-E688344A9A90}" type="pres">
      <dgm:prSet presAssocID="{1062793A-4F8A-47AB-8368-EAC28155D4F2}" presName="parentText" presStyleLbl="node1" presStyleIdx="1" presStyleCnt="5" custScaleX="116108" custLinFactNeighborX="13469" custLinFactNeighborY="-588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1DF0BE-B389-4388-90B9-D1059938FA78}" type="pres">
      <dgm:prSet presAssocID="{1062793A-4F8A-47AB-8368-EAC28155D4F2}" presName="negativeSpace" presStyleCnt="0"/>
      <dgm:spPr/>
      <dgm:t>
        <a:bodyPr/>
        <a:lstStyle/>
        <a:p>
          <a:endParaRPr lang="ru-RU"/>
        </a:p>
      </dgm:t>
    </dgm:pt>
    <dgm:pt modelId="{17F47245-EBD1-4552-9E13-B7CDA5D641B2}" type="pres">
      <dgm:prSet presAssocID="{1062793A-4F8A-47AB-8368-EAC28155D4F2}" presName="childText" presStyleLbl="conFgAcc1" presStyleIdx="1" presStyleCnt="5" custLinFactY="-47499" custLinFactNeighborX="67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D107FA-AED4-44DD-9B4A-60BF78564613}" type="pres">
      <dgm:prSet presAssocID="{105ABCBC-369D-49FE-B44C-CC946269A19A}" presName="spaceBetweenRectangles" presStyleCnt="0"/>
      <dgm:spPr/>
      <dgm:t>
        <a:bodyPr/>
        <a:lstStyle/>
        <a:p>
          <a:endParaRPr lang="ru-RU"/>
        </a:p>
      </dgm:t>
    </dgm:pt>
    <dgm:pt modelId="{2B97B03B-41FD-40EE-BDC8-165E8FCF2DEA}" type="pres">
      <dgm:prSet presAssocID="{8F2B4E02-3067-4946-BAB6-F77FD0045EDD}" presName="parentLin" presStyleCnt="0"/>
      <dgm:spPr/>
      <dgm:t>
        <a:bodyPr/>
        <a:lstStyle/>
        <a:p>
          <a:endParaRPr lang="ru-RU"/>
        </a:p>
      </dgm:t>
    </dgm:pt>
    <dgm:pt modelId="{6B4FB9C3-712B-4F7C-BAFA-24948DEA5AE4}" type="pres">
      <dgm:prSet presAssocID="{8F2B4E02-3067-4946-BAB6-F77FD0045EDD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AD15B1D2-CB6C-40AA-BADB-B34DDFC04539}" type="pres">
      <dgm:prSet presAssocID="{8F2B4E02-3067-4946-BAB6-F77FD0045EDD}" presName="parentText" presStyleLbl="node1" presStyleIdx="2" presStyleCnt="5" custScaleX="116108" custLinFactNeighborX="13469" custLinFactNeighborY="-588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322F23-9EE9-4717-B941-2A8BFA9F8A1C}" type="pres">
      <dgm:prSet presAssocID="{8F2B4E02-3067-4946-BAB6-F77FD0045EDD}" presName="negativeSpace" presStyleCnt="0"/>
      <dgm:spPr/>
      <dgm:t>
        <a:bodyPr/>
        <a:lstStyle/>
        <a:p>
          <a:endParaRPr lang="ru-RU"/>
        </a:p>
      </dgm:t>
    </dgm:pt>
    <dgm:pt modelId="{F734F2BB-6D3C-40AC-906E-87E9FF1607C4}" type="pres">
      <dgm:prSet presAssocID="{8F2B4E02-3067-4946-BAB6-F77FD0045EDD}" presName="childText" presStyleLbl="conFgAcc1" presStyleIdx="2" presStyleCnt="5" custLinFactY="-47499" custLinFactNeighborX="67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3C6F4D-7338-4183-BA9A-176102ACF1BB}" type="pres">
      <dgm:prSet presAssocID="{57956D5A-12E7-41DE-90B8-B5083B0774CA}" presName="spaceBetweenRectangles" presStyleCnt="0"/>
      <dgm:spPr/>
      <dgm:t>
        <a:bodyPr/>
        <a:lstStyle/>
        <a:p>
          <a:endParaRPr lang="ru-RU"/>
        </a:p>
      </dgm:t>
    </dgm:pt>
    <dgm:pt modelId="{35F1EB74-8EED-4438-959C-439CD6773C54}" type="pres">
      <dgm:prSet presAssocID="{25CE853F-EB61-40A9-91D3-0531AB80BF07}" presName="parentLin" presStyleCnt="0"/>
      <dgm:spPr/>
      <dgm:t>
        <a:bodyPr/>
        <a:lstStyle/>
        <a:p>
          <a:endParaRPr lang="ru-RU"/>
        </a:p>
      </dgm:t>
    </dgm:pt>
    <dgm:pt modelId="{581F5EF4-AD00-448F-AB22-0444E0FBE7AF}" type="pres">
      <dgm:prSet presAssocID="{25CE853F-EB61-40A9-91D3-0531AB80BF07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B2265E45-2D14-4A95-BDF0-EF1A1151FF61}" type="pres">
      <dgm:prSet presAssocID="{25CE853F-EB61-40A9-91D3-0531AB80BF07}" presName="parentText" presStyleLbl="node1" presStyleIdx="3" presStyleCnt="5" custScaleX="116108" custLinFactNeighborX="13469" custLinFactNeighborY="-588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8D14D8-B75D-456D-B738-EC0415E64796}" type="pres">
      <dgm:prSet presAssocID="{25CE853F-EB61-40A9-91D3-0531AB80BF07}" presName="negativeSpace" presStyleCnt="0"/>
      <dgm:spPr/>
      <dgm:t>
        <a:bodyPr/>
        <a:lstStyle/>
        <a:p>
          <a:endParaRPr lang="ru-RU"/>
        </a:p>
      </dgm:t>
    </dgm:pt>
    <dgm:pt modelId="{1726245C-CB25-4918-9646-67D9ECC738F6}" type="pres">
      <dgm:prSet presAssocID="{25CE853F-EB61-40A9-91D3-0531AB80BF07}" presName="childText" presStyleLbl="conFgAcc1" presStyleIdx="3" presStyleCnt="5" custLinFactY="-47499" custLinFactNeighborX="67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DCDB0B-AA6D-4035-95F1-E2893A5A42E8}" type="pres">
      <dgm:prSet presAssocID="{809FF1F6-207F-4133-A80E-2A7846015BE8}" presName="spaceBetweenRectangles" presStyleCnt="0"/>
      <dgm:spPr/>
      <dgm:t>
        <a:bodyPr/>
        <a:lstStyle/>
        <a:p>
          <a:endParaRPr lang="ru-RU"/>
        </a:p>
      </dgm:t>
    </dgm:pt>
    <dgm:pt modelId="{5DCFE129-6FF0-426E-A0E5-F58CCC42773E}" type="pres">
      <dgm:prSet presAssocID="{659CB731-3A6B-4603-B505-9321476D266B}" presName="parentLin" presStyleCnt="0"/>
      <dgm:spPr/>
      <dgm:t>
        <a:bodyPr/>
        <a:lstStyle/>
        <a:p>
          <a:endParaRPr lang="ru-RU"/>
        </a:p>
      </dgm:t>
    </dgm:pt>
    <dgm:pt modelId="{03BF5EBC-2548-4AD8-BB26-70CD8057D933}" type="pres">
      <dgm:prSet presAssocID="{659CB731-3A6B-4603-B505-9321476D266B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BAEDC78B-6E03-4FCC-B6A1-D70CFB91B8FF}" type="pres">
      <dgm:prSet presAssocID="{659CB731-3A6B-4603-B505-9321476D266B}" presName="parentText" presStyleLbl="node1" presStyleIdx="4" presStyleCnt="5" custScaleX="120746" custScaleY="166538" custLinFactNeighborX="13469" custLinFactNeighborY="-588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C77B4F-E781-45EC-9F84-BEEFBC32D296}" type="pres">
      <dgm:prSet presAssocID="{659CB731-3A6B-4603-B505-9321476D266B}" presName="negativeSpace" presStyleCnt="0"/>
      <dgm:spPr/>
      <dgm:t>
        <a:bodyPr/>
        <a:lstStyle/>
        <a:p>
          <a:endParaRPr lang="ru-RU"/>
        </a:p>
      </dgm:t>
    </dgm:pt>
    <dgm:pt modelId="{C4467684-E484-4BAE-9F24-1FBE36E5D929}" type="pres">
      <dgm:prSet presAssocID="{659CB731-3A6B-4603-B505-9321476D266B}" presName="childText" presStyleLbl="conFgAcc1" presStyleIdx="4" presStyleCnt="5" custLinFactY="-10357" custLinFactNeighborX="67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A6298A7-AD69-487E-9426-5F96274E8406}" type="presOf" srcId="{659CB731-3A6B-4603-B505-9321476D266B}" destId="{BAEDC78B-6E03-4FCC-B6A1-D70CFB91B8FF}" srcOrd="1" destOrd="0" presId="urn:microsoft.com/office/officeart/2005/8/layout/list1"/>
    <dgm:cxn modelId="{8FB252A7-4DF3-402C-B671-67F8857CDBC8}" srcId="{9965781C-BF91-4B39-9437-7FAE33DD8F9C}" destId="{8F2B4E02-3067-4946-BAB6-F77FD0045EDD}" srcOrd="2" destOrd="0" parTransId="{1A33EC7C-1C34-4566-9F93-8E9136E8D991}" sibTransId="{57956D5A-12E7-41DE-90B8-B5083B0774CA}"/>
    <dgm:cxn modelId="{CC627280-CEEC-4F45-A18F-74448D909EA0}" type="presOf" srcId="{9965781C-BF91-4B39-9437-7FAE33DD8F9C}" destId="{3E00CEA6-D2D9-4B2B-B71C-7D758CCCDF39}" srcOrd="0" destOrd="0" presId="urn:microsoft.com/office/officeart/2005/8/layout/list1"/>
    <dgm:cxn modelId="{D7883E61-5C58-4362-B4B1-DEAAEAF76F7B}" srcId="{9965781C-BF91-4B39-9437-7FAE33DD8F9C}" destId="{659CB731-3A6B-4603-B505-9321476D266B}" srcOrd="4" destOrd="0" parTransId="{031E3EC4-6023-4677-B3BA-6C0B21CF1196}" sibTransId="{BF215474-58B7-4B6C-9911-99F5A4FED6BD}"/>
    <dgm:cxn modelId="{CBEA90D3-0503-456A-BE76-D97F3FBD1730}" srcId="{9965781C-BF91-4B39-9437-7FAE33DD8F9C}" destId="{1062793A-4F8A-47AB-8368-EAC28155D4F2}" srcOrd="1" destOrd="0" parTransId="{206C0E21-B68F-4FC6-812B-A479F608C513}" sibTransId="{105ABCBC-369D-49FE-B44C-CC946269A19A}"/>
    <dgm:cxn modelId="{72A6178E-B863-4092-8E51-01211B682D64}" type="presOf" srcId="{1062793A-4F8A-47AB-8368-EAC28155D4F2}" destId="{31470645-00B3-43F6-B1DB-E688344A9A90}" srcOrd="1" destOrd="0" presId="urn:microsoft.com/office/officeart/2005/8/layout/list1"/>
    <dgm:cxn modelId="{68DFDB95-C738-42DF-9BF5-6FEA89956A67}" srcId="{9965781C-BF91-4B39-9437-7FAE33DD8F9C}" destId="{25CE853F-EB61-40A9-91D3-0531AB80BF07}" srcOrd="3" destOrd="0" parTransId="{C6A70242-4122-46DC-B990-6B9FA9FA6F5D}" sibTransId="{809FF1F6-207F-4133-A80E-2A7846015BE8}"/>
    <dgm:cxn modelId="{45DC56DD-DA15-417E-88E4-353FF68EDCEB}" type="presOf" srcId="{8F2B4E02-3067-4946-BAB6-F77FD0045EDD}" destId="{AD15B1D2-CB6C-40AA-BADB-B34DDFC04539}" srcOrd="1" destOrd="0" presId="urn:microsoft.com/office/officeart/2005/8/layout/list1"/>
    <dgm:cxn modelId="{73D4DE9E-0F29-475B-81EA-2CDC68A7F062}" type="presOf" srcId="{8F2B4E02-3067-4946-BAB6-F77FD0045EDD}" destId="{6B4FB9C3-712B-4F7C-BAFA-24948DEA5AE4}" srcOrd="0" destOrd="0" presId="urn:microsoft.com/office/officeart/2005/8/layout/list1"/>
    <dgm:cxn modelId="{6B050FB4-9321-4547-9D63-2AD980E43E25}" type="presOf" srcId="{25CE853F-EB61-40A9-91D3-0531AB80BF07}" destId="{B2265E45-2D14-4A95-BDF0-EF1A1151FF61}" srcOrd="1" destOrd="0" presId="urn:microsoft.com/office/officeart/2005/8/layout/list1"/>
    <dgm:cxn modelId="{B00AD75A-7AD0-453B-AE0B-6FED70CA4AC3}" type="presOf" srcId="{1062793A-4F8A-47AB-8368-EAC28155D4F2}" destId="{0F66777D-907C-48A4-B87C-E7BA22E8F391}" srcOrd="0" destOrd="0" presId="urn:microsoft.com/office/officeart/2005/8/layout/list1"/>
    <dgm:cxn modelId="{2809A5EC-1FF6-4EF1-B95E-44746EE7F1E0}" type="presOf" srcId="{659CB731-3A6B-4603-B505-9321476D266B}" destId="{03BF5EBC-2548-4AD8-BB26-70CD8057D933}" srcOrd="0" destOrd="0" presId="urn:microsoft.com/office/officeart/2005/8/layout/list1"/>
    <dgm:cxn modelId="{63117F6C-9835-4F94-BC9D-04854F48828A}" type="presOf" srcId="{25CE853F-EB61-40A9-91D3-0531AB80BF07}" destId="{581F5EF4-AD00-448F-AB22-0444E0FBE7AF}" srcOrd="0" destOrd="0" presId="urn:microsoft.com/office/officeart/2005/8/layout/list1"/>
    <dgm:cxn modelId="{3164DF85-BCF6-4BFB-8C63-CE2ED603331F}" type="presOf" srcId="{435FAEBC-36F3-42BD-B844-E66D429A5E07}" destId="{9B1C4C81-4430-4AD1-997F-51EF00F687D7}" srcOrd="0" destOrd="0" presId="urn:microsoft.com/office/officeart/2005/8/layout/list1"/>
    <dgm:cxn modelId="{3BCF9FD6-9896-4EA2-AF09-A6ED49F93CA4}" srcId="{9965781C-BF91-4B39-9437-7FAE33DD8F9C}" destId="{435FAEBC-36F3-42BD-B844-E66D429A5E07}" srcOrd="0" destOrd="0" parTransId="{EA7C926B-D8DF-4E81-97AC-6E9596832D26}" sibTransId="{C10360AB-EB85-408C-9590-5B72A35BE219}"/>
    <dgm:cxn modelId="{CB33B07E-7651-4F96-BCA1-AB1CC60C6825}" type="presOf" srcId="{435FAEBC-36F3-42BD-B844-E66D429A5E07}" destId="{77F6FEF3-F91C-4F9B-AAC1-AFF9CBD5F04A}" srcOrd="1" destOrd="0" presId="urn:microsoft.com/office/officeart/2005/8/layout/list1"/>
    <dgm:cxn modelId="{5F735DE1-FCE2-4162-83E4-562B9610A052}" type="presParOf" srcId="{3E00CEA6-D2D9-4B2B-B71C-7D758CCCDF39}" destId="{7A6AC3FB-B8B0-48C4-9340-84D1B7195F15}" srcOrd="0" destOrd="0" presId="urn:microsoft.com/office/officeart/2005/8/layout/list1"/>
    <dgm:cxn modelId="{A1248BEF-B739-4012-A3A9-FC9315F78CC8}" type="presParOf" srcId="{7A6AC3FB-B8B0-48C4-9340-84D1B7195F15}" destId="{9B1C4C81-4430-4AD1-997F-51EF00F687D7}" srcOrd="0" destOrd="0" presId="urn:microsoft.com/office/officeart/2005/8/layout/list1"/>
    <dgm:cxn modelId="{FCC076A3-0B54-4628-9888-2D5A6692891D}" type="presParOf" srcId="{7A6AC3FB-B8B0-48C4-9340-84D1B7195F15}" destId="{77F6FEF3-F91C-4F9B-AAC1-AFF9CBD5F04A}" srcOrd="1" destOrd="0" presId="urn:microsoft.com/office/officeart/2005/8/layout/list1"/>
    <dgm:cxn modelId="{06F31FF6-82D3-4B99-A65D-30262F592C43}" type="presParOf" srcId="{3E00CEA6-D2D9-4B2B-B71C-7D758CCCDF39}" destId="{D72D0E9D-8ABF-4D5C-9E94-9346804EAEA5}" srcOrd="1" destOrd="0" presId="urn:microsoft.com/office/officeart/2005/8/layout/list1"/>
    <dgm:cxn modelId="{75E875C6-5A3F-4D1D-BFF2-B0CA534D56A0}" type="presParOf" srcId="{3E00CEA6-D2D9-4B2B-B71C-7D758CCCDF39}" destId="{7727B74B-2ED3-49B5-BFCF-DD59A5315A97}" srcOrd="2" destOrd="0" presId="urn:microsoft.com/office/officeart/2005/8/layout/list1"/>
    <dgm:cxn modelId="{76C363CF-35C2-4DBA-A457-B0DF425D0C9B}" type="presParOf" srcId="{3E00CEA6-D2D9-4B2B-B71C-7D758CCCDF39}" destId="{CE849E25-E9FD-4A19-9CFA-21260780C26F}" srcOrd="3" destOrd="0" presId="urn:microsoft.com/office/officeart/2005/8/layout/list1"/>
    <dgm:cxn modelId="{513197ED-A62E-4DBE-A780-4C9377F78564}" type="presParOf" srcId="{3E00CEA6-D2D9-4B2B-B71C-7D758CCCDF39}" destId="{2E32431F-7419-4989-8ACC-783D5F955D1D}" srcOrd="4" destOrd="0" presId="urn:microsoft.com/office/officeart/2005/8/layout/list1"/>
    <dgm:cxn modelId="{008BD020-6072-4D79-B35A-C9BE5A0B2558}" type="presParOf" srcId="{2E32431F-7419-4989-8ACC-783D5F955D1D}" destId="{0F66777D-907C-48A4-B87C-E7BA22E8F391}" srcOrd="0" destOrd="0" presId="urn:microsoft.com/office/officeart/2005/8/layout/list1"/>
    <dgm:cxn modelId="{8EE9C93B-D3B7-4FE3-B46F-21F59F53CC07}" type="presParOf" srcId="{2E32431F-7419-4989-8ACC-783D5F955D1D}" destId="{31470645-00B3-43F6-B1DB-E688344A9A90}" srcOrd="1" destOrd="0" presId="urn:microsoft.com/office/officeart/2005/8/layout/list1"/>
    <dgm:cxn modelId="{5A34ACDE-71A0-4254-B412-2599C6EDCC9D}" type="presParOf" srcId="{3E00CEA6-D2D9-4B2B-B71C-7D758CCCDF39}" destId="{341DF0BE-B389-4388-90B9-D1059938FA78}" srcOrd="5" destOrd="0" presId="urn:microsoft.com/office/officeart/2005/8/layout/list1"/>
    <dgm:cxn modelId="{D5FCD3A0-F987-4763-91E1-6E3F20F694AC}" type="presParOf" srcId="{3E00CEA6-D2D9-4B2B-B71C-7D758CCCDF39}" destId="{17F47245-EBD1-4552-9E13-B7CDA5D641B2}" srcOrd="6" destOrd="0" presId="urn:microsoft.com/office/officeart/2005/8/layout/list1"/>
    <dgm:cxn modelId="{99A28EEC-D932-4DB7-8D64-2368282E0716}" type="presParOf" srcId="{3E00CEA6-D2D9-4B2B-B71C-7D758CCCDF39}" destId="{E3D107FA-AED4-44DD-9B4A-60BF78564613}" srcOrd="7" destOrd="0" presId="urn:microsoft.com/office/officeart/2005/8/layout/list1"/>
    <dgm:cxn modelId="{B4B69A4A-5019-484C-98C5-601A0A6B42F1}" type="presParOf" srcId="{3E00CEA6-D2D9-4B2B-B71C-7D758CCCDF39}" destId="{2B97B03B-41FD-40EE-BDC8-165E8FCF2DEA}" srcOrd="8" destOrd="0" presId="urn:microsoft.com/office/officeart/2005/8/layout/list1"/>
    <dgm:cxn modelId="{E65767CA-A29F-44E5-BFC2-7266F8182C10}" type="presParOf" srcId="{2B97B03B-41FD-40EE-BDC8-165E8FCF2DEA}" destId="{6B4FB9C3-712B-4F7C-BAFA-24948DEA5AE4}" srcOrd="0" destOrd="0" presId="urn:microsoft.com/office/officeart/2005/8/layout/list1"/>
    <dgm:cxn modelId="{8012E216-0EF6-422E-A01A-7FB62FF1D457}" type="presParOf" srcId="{2B97B03B-41FD-40EE-BDC8-165E8FCF2DEA}" destId="{AD15B1D2-CB6C-40AA-BADB-B34DDFC04539}" srcOrd="1" destOrd="0" presId="urn:microsoft.com/office/officeart/2005/8/layout/list1"/>
    <dgm:cxn modelId="{33162D5B-9F49-4C81-BBBF-3C02ED58C56C}" type="presParOf" srcId="{3E00CEA6-D2D9-4B2B-B71C-7D758CCCDF39}" destId="{B1322F23-9EE9-4717-B941-2A8BFA9F8A1C}" srcOrd="9" destOrd="0" presId="urn:microsoft.com/office/officeart/2005/8/layout/list1"/>
    <dgm:cxn modelId="{296CA9DD-613B-48BB-96EE-231A3FFE109B}" type="presParOf" srcId="{3E00CEA6-D2D9-4B2B-B71C-7D758CCCDF39}" destId="{F734F2BB-6D3C-40AC-906E-87E9FF1607C4}" srcOrd="10" destOrd="0" presId="urn:microsoft.com/office/officeart/2005/8/layout/list1"/>
    <dgm:cxn modelId="{A3A027DF-C439-44EE-AF86-71480C12A61B}" type="presParOf" srcId="{3E00CEA6-D2D9-4B2B-B71C-7D758CCCDF39}" destId="{BC3C6F4D-7338-4183-BA9A-176102ACF1BB}" srcOrd="11" destOrd="0" presId="urn:microsoft.com/office/officeart/2005/8/layout/list1"/>
    <dgm:cxn modelId="{FC1FF4EA-E80C-4038-A82C-F85752F27267}" type="presParOf" srcId="{3E00CEA6-D2D9-4B2B-B71C-7D758CCCDF39}" destId="{35F1EB74-8EED-4438-959C-439CD6773C54}" srcOrd="12" destOrd="0" presId="urn:microsoft.com/office/officeart/2005/8/layout/list1"/>
    <dgm:cxn modelId="{3A0472D4-3AF8-4971-AA1F-D7BC24F60AE9}" type="presParOf" srcId="{35F1EB74-8EED-4438-959C-439CD6773C54}" destId="{581F5EF4-AD00-448F-AB22-0444E0FBE7AF}" srcOrd="0" destOrd="0" presId="urn:microsoft.com/office/officeart/2005/8/layout/list1"/>
    <dgm:cxn modelId="{07A5306C-960E-491A-85E2-A877EB6D6773}" type="presParOf" srcId="{35F1EB74-8EED-4438-959C-439CD6773C54}" destId="{B2265E45-2D14-4A95-BDF0-EF1A1151FF61}" srcOrd="1" destOrd="0" presId="urn:microsoft.com/office/officeart/2005/8/layout/list1"/>
    <dgm:cxn modelId="{B4EB6F01-1772-4620-AA23-CB4CF9F83DEF}" type="presParOf" srcId="{3E00CEA6-D2D9-4B2B-B71C-7D758CCCDF39}" destId="{4F8D14D8-B75D-456D-B738-EC0415E64796}" srcOrd="13" destOrd="0" presId="urn:microsoft.com/office/officeart/2005/8/layout/list1"/>
    <dgm:cxn modelId="{BD4B5295-27C9-4E49-8835-EDDC993B6F7B}" type="presParOf" srcId="{3E00CEA6-D2D9-4B2B-B71C-7D758CCCDF39}" destId="{1726245C-CB25-4918-9646-67D9ECC738F6}" srcOrd="14" destOrd="0" presId="urn:microsoft.com/office/officeart/2005/8/layout/list1"/>
    <dgm:cxn modelId="{C29A5809-D6A7-4779-8A93-81516CABC206}" type="presParOf" srcId="{3E00CEA6-D2D9-4B2B-B71C-7D758CCCDF39}" destId="{CEDCDB0B-AA6D-4035-95F1-E2893A5A42E8}" srcOrd="15" destOrd="0" presId="urn:microsoft.com/office/officeart/2005/8/layout/list1"/>
    <dgm:cxn modelId="{D7E40CB0-5540-4CEB-9DCB-A2411202ED0B}" type="presParOf" srcId="{3E00CEA6-D2D9-4B2B-B71C-7D758CCCDF39}" destId="{5DCFE129-6FF0-426E-A0E5-F58CCC42773E}" srcOrd="16" destOrd="0" presId="urn:microsoft.com/office/officeart/2005/8/layout/list1"/>
    <dgm:cxn modelId="{BFFDC2EC-B4F4-4900-8638-0A8B334C21DA}" type="presParOf" srcId="{5DCFE129-6FF0-426E-A0E5-F58CCC42773E}" destId="{03BF5EBC-2548-4AD8-BB26-70CD8057D933}" srcOrd="0" destOrd="0" presId="urn:microsoft.com/office/officeart/2005/8/layout/list1"/>
    <dgm:cxn modelId="{919C21BB-39A9-4B1C-9BFB-C9053486F498}" type="presParOf" srcId="{5DCFE129-6FF0-426E-A0E5-F58CCC42773E}" destId="{BAEDC78B-6E03-4FCC-B6A1-D70CFB91B8FF}" srcOrd="1" destOrd="0" presId="urn:microsoft.com/office/officeart/2005/8/layout/list1"/>
    <dgm:cxn modelId="{AA394877-0464-438C-8909-A5F378FD9DBC}" type="presParOf" srcId="{3E00CEA6-D2D9-4B2B-B71C-7D758CCCDF39}" destId="{FEC77B4F-E781-45EC-9F84-BEEFBC32D296}" srcOrd="17" destOrd="0" presId="urn:microsoft.com/office/officeart/2005/8/layout/list1"/>
    <dgm:cxn modelId="{9ED96B05-35B4-46A4-AF0E-C97B437A537A}" type="presParOf" srcId="{3E00CEA6-D2D9-4B2B-B71C-7D758CCCDF39}" destId="{C4467684-E484-4BAE-9F24-1FBE36E5D929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B530CED-4380-41FF-B869-4E6FE5CFC547}">
      <dsp:nvSpPr>
        <dsp:cNvPr id="0" name=""/>
        <dsp:cNvSpPr/>
      </dsp:nvSpPr>
      <dsp:spPr>
        <a:xfrm>
          <a:off x="825603" y="0"/>
          <a:ext cx="5766179" cy="5766179"/>
        </a:xfrm>
        <a:prstGeom prst="triangle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5049AD1-8DBB-4C25-95C8-1A753F85B0AE}">
      <dsp:nvSpPr>
        <dsp:cNvPr id="0" name=""/>
        <dsp:cNvSpPr/>
      </dsp:nvSpPr>
      <dsp:spPr>
        <a:xfrm>
          <a:off x="2916155" y="578410"/>
          <a:ext cx="5333089" cy="134209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accent6">
                  <a:lumMod val="50000"/>
                </a:schemeClr>
              </a:solidFill>
              <a:ea typeface="Times New Roman" pitchFamily="18" charset="0"/>
              <a:cs typeface="Arial" pitchFamily="34" charset="0"/>
            </a:rPr>
            <a:t>Возрастным особенностям </a:t>
          </a:r>
          <a:endParaRPr lang="ru-RU" sz="3200" b="1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2916155" y="578410"/>
        <a:ext cx="5333089" cy="1342091"/>
      </dsp:txXfrm>
    </dsp:sp>
    <dsp:sp modelId="{83E51247-942B-4E68-BF30-C5401EB949CE}">
      <dsp:nvSpPr>
        <dsp:cNvPr id="0" name=""/>
        <dsp:cNvSpPr/>
      </dsp:nvSpPr>
      <dsp:spPr>
        <a:xfrm>
          <a:off x="2862353" y="1998773"/>
          <a:ext cx="5440695" cy="128165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2060"/>
              </a:solidFill>
            </a:rPr>
            <a:t>Быть безопасным для жизни и здоровья детей</a:t>
          </a:r>
          <a:endParaRPr lang="ru-RU" sz="3200" b="1" kern="1200" dirty="0">
            <a:solidFill>
              <a:srgbClr val="002060"/>
            </a:solidFill>
          </a:endParaRPr>
        </a:p>
      </dsp:txBody>
      <dsp:txXfrm>
        <a:off x="2862353" y="1998773"/>
        <a:ext cx="5440695" cy="1281653"/>
      </dsp:txXfrm>
    </dsp:sp>
    <dsp:sp modelId="{0481DEC1-8CE3-4A4C-AB03-CF66400F96CE}">
      <dsp:nvSpPr>
        <dsp:cNvPr id="0" name=""/>
        <dsp:cNvSpPr/>
      </dsp:nvSpPr>
      <dsp:spPr>
        <a:xfrm>
          <a:off x="2847005" y="3358697"/>
          <a:ext cx="5471391" cy="175079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C00000"/>
              </a:solidFill>
            </a:rPr>
            <a:t>Выполнено из нетоксичных материалов, не иметь </a:t>
          </a:r>
          <a:r>
            <a:rPr lang="ru-RU" sz="3200" b="1" kern="1200" dirty="0" err="1" smtClean="0">
              <a:solidFill>
                <a:srgbClr val="C00000"/>
              </a:solidFill>
            </a:rPr>
            <a:t>травмаопасных</a:t>
          </a:r>
          <a:r>
            <a:rPr lang="ru-RU" sz="3200" b="1" kern="1200" dirty="0" smtClean="0">
              <a:solidFill>
                <a:srgbClr val="C00000"/>
              </a:solidFill>
            </a:rPr>
            <a:t> элементов</a:t>
          </a:r>
          <a:endParaRPr lang="ru-RU" sz="3200" b="1" kern="1200" dirty="0">
            <a:solidFill>
              <a:srgbClr val="C00000"/>
            </a:solidFill>
          </a:endParaRPr>
        </a:p>
      </dsp:txBody>
      <dsp:txXfrm>
        <a:off x="2847005" y="3358697"/>
        <a:ext cx="5471391" cy="175079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27B74B-2ED3-49B5-BFCF-DD59A5315A97}">
      <dsp:nvSpPr>
        <dsp:cNvPr id="0" name=""/>
        <dsp:cNvSpPr/>
      </dsp:nvSpPr>
      <dsp:spPr>
        <a:xfrm>
          <a:off x="0" y="43957"/>
          <a:ext cx="8884693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F6FEF3-F91C-4F9B-AAC1-AFF9CBD5F04A}">
      <dsp:nvSpPr>
        <dsp:cNvPr id="0" name=""/>
        <dsp:cNvSpPr/>
      </dsp:nvSpPr>
      <dsp:spPr>
        <a:xfrm>
          <a:off x="504068" y="0"/>
          <a:ext cx="7221087" cy="7084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5074" tIns="0" rIns="235074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b="1" kern="1200" dirty="0" smtClean="0">
            <a:solidFill>
              <a:schemeClr val="tx1"/>
            </a:solidFill>
          </a:endParaRP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tx1"/>
              </a:solidFill>
            </a:rPr>
            <a:t>Для ходьбы, бега, равновесия </a:t>
          </a:r>
          <a:br>
            <a:rPr lang="ru-RU" sz="3600" b="1" kern="1200" dirty="0" smtClean="0">
              <a:solidFill>
                <a:schemeClr val="tx1"/>
              </a:solidFill>
            </a:rPr>
          </a:br>
          <a:r>
            <a:rPr lang="ru-RU" sz="3600" b="1" kern="1200" dirty="0" smtClean="0">
              <a:solidFill>
                <a:schemeClr val="tx1"/>
              </a:solidFill>
            </a:rPr>
            <a:t> </a:t>
          </a:r>
          <a:endParaRPr lang="ru-RU" sz="3600" b="1" kern="1200" dirty="0">
            <a:solidFill>
              <a:schemeClr val="tx1"/>
            </a:solidFill>
          </a:endParaRPr>
        </a:p>
      </dsp:txBody>
      <dsp:txXfrm>
        <a:off x="504068" y="0"/>
        <a:ext cx="7221087" cy="708480"/>
      </dsp:txXfrm>
    </dsp:sp>
    <dsp:sp modelId="{17F47245-EBD1-4552-9E13-B7CDA5D641B2}">
      <dsp:nvSpPr>
        <dsp:cNvPr id="0" name=""/>
        <dsp:cNvSpPr/>
      </dsp:nvSpPr>
      <dsp:spPr>
        <a:xfrm>
          <a:off x="0" y="1132597"/>
          <a:ext cx="8884693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hueOff val="2598923"/>
              <a:satOff val="-11992"/>
              <a:lumOff val="4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470645-00B3-43F6-B1DB-E688344A9A90}">
      <dsp:nvSpPr>
        <dsp:cNvPr id="0" name=""/>
        <dsp:cNvSpPr/>
      </dsp:nvSpPr>
      <dsp:spPr>
        <a:xfrm>
          <a:off x="504068" y="778354"/>
          <a:ext cx="7221087" cy="708480"/>
        </a:xfrm>
        <a:prstGeom prst="roundRect">
          <a:avLst/>
        </a:prstGeom>
        <a:solidFill>
          <a:schemeClr val="accent4">
            <a:hueOff val="2598923"/>
            <a:satOff val="-11992"/>
            <a:lumOff val="44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5074" tIns="0" rIns="235074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b="1" kern="1200" dirty="0" smtClean="0">
            <a:solidFill>
              <a:schemeClr val="tx1"/>
            </a:solidFill>
          </a:endParaRP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tx1"/>
              </a:solidFill>
            </a:rPr>
            <a:t>Для катания, бросания, ловли </a:t>
          </a:r>
          <a:br>
            <a:rPr lang="ru-RU" sz="3600" b="1" kern="1200" dirty="0" smtClean="0">
              <a:solidFill>
                <a:schemeClr val="tx1"/>
              </a:solidFill>
            </a:rPr>
          </a:br>
          <a:r>
            <a:rPr lang="ru-RU" sz="3600" b="1" kern="1200" dirty="0" smtClean="0">
              <a:solidFill>
                <a:schemeClr val="tx1"/>
              </a:solidFill>
            </a:rPr>
            <a:t> </a:t>
          </a:r>
          <a:endParaRPr lang="ru-RU" sz="3600" b="1" kern="1200" dirty="0">
            <a:solidFill>
              <a:schemeClr val="tx1"/>
            </a:solidFill>
          </a:endParaRPr>
        </a:p>
      </dsp:txBody>
      <dsp:txXfrm>
        <a:off x="504068" y="778354"/>
        <a:ext cx="7221087" cy="708480"/>
      </dsp:txXfrm>
    </dsp:sp>
    <dsp:sp modelId="{F734F2BB-6D3C-40AC-906E-87E9FF1607C4}">
      <dsp:nvSpPr>
        <dsp:cNvPr id="0" name=""/>
        <dsp:cNvSpPr/>
      </dsp:nvSpPr>
      <dsp:spPr>
        <a:xfrm>
          <a:off x="0" y="2221237"/>
          <a:ext cx="8884693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hueOff val="5197847"/>
              <a:satOff val="-23984"/>
              <a:lumOff val="8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15B1D2-CB6C-40AA-BADB-B34DDFC04539}">
      <dsp:nvSpPr>
        <dsp:cNvPr id="0" name=""/>
        <dsp:cNvSpPr/>
      </dsp:nvSpPr>
      <dsp:spPr>
        <a:xfrm>
          <a:off x="504068" y="1866994"/>
          <a:ext cx="7221087" cy="708480"/>
        </a:xfrm>
        <a:prstGeom prst="roundRect">
          <a:avLst/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5074" tIns="0" rIns="235074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b="1" kern="1200" dirty="0" smtClean="0">
            <a:solidFill>
              <a:schemeClr val="tx1"/>
            </a:solidFill>
          </a:endParaRP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tx1"/>
              </a:solidFill>
            </a:rPr>
            <a:t>Для прыжков </a:t>
          </a:r>
          <a:br>
            <a:rPr lang="ru-RU" sz="3600" b="1" kern="1200" dirty="0" smtClean="0">
              <a:solidFill>
                <a:schemeClr val="tx1"/>
              </a:solidFill>
            </a:rPr>
          </a:br>
          <a:endParaRPr lang="ru-RU" sz="3600" b="1" kern="1200" dirty="0">
            <a:solidFill>
              <a:schemeClr val="tx1"/>
            </a:solidFill>
          </a:endParaRPr>
        </a:p>
      </dsp:txBody>
      <dsp:txXfrm>
        <a:off x="504068" y="1866994"/>
        <a:ext cx="7221087" cy="708480"/>
      </dsp:txXfrm>
    </dsp:sp>
    <dsp:sp modelId="{1726245C-CB25-4918-9646-67D9ECC738F6}">
      <dsp:nvSpPr>
        <dsp:cNvPr id="0" name=""/>
        <dsp:cNvSpPr/>
      </dsp:nvSpPr>
      <dsp:spPr>
        <a:xfrm>
          <a:off x="0" y="3309877"/>
          <a:ext cx="8884693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hueOff val="7796770"/>
              <a:satOff val="-35976"/>
              <a:lumOff val="132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265E45-2D14-4A95-BDF0-EF1A1151FF61}">
      <dsp:nvSpPr>
        <dsp:cNvPr id="0" name=""/>
        <dsp:cNvSpPr/>
      </dsp:nvSpPr>
      <dsp:spPr>
        <a:xfrm>
          <a:off x="504068" y="2955634"/>
          <a:ext cx="7221087" cy="708480"/>
        </a:xfrm>
        <a:prstGeom prst="roundRect">
          <a:avLst/>
        </a:prstGeom>
        <a:solidFill>
          <a:schemeClr val="accent4">
            <a:hueOff val="7796770"/>
            <a:satOff val="-35976"/>
            <a:lumOff val="132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5074" tIns="0" rIns="235074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b="1" kern="1200" dirty="0" smtClean="0">
            <a:solidFill>
              <a:schemeClr val="tx1"/>
            </a:solidFill>
          </a:endParaRP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tx1"/>
              </a:solidFill>
            </a:rPr>
            <a:t>Для ползания и лазанья </a:t>
          </a:r>
          <a:br>
            <a:rPr lang="ru-RU" sz="3600" b="1" kern="1200" dirty="0" smtClean="0">
              <a:solidFill>
                <a:schemeClr val="tx1"/>
              </a:solidFill>
            </a:rPr>
          </a:br>
          <a:r>
            <a:rPr lang="ru-RU" sz="3600" b="1" kern="1200" dirty="0" smtClean="0">
              <a:solidFill>
                <a:schemeClr val="tx1"/>
              </a:solidFill>
            </a:rPr>
            <a:t> </a:t>
          </a:r>
          <a:endParaRPr lang="ru-RU" sz="3600" b="1" kern="1200" dirty="0">
            <a:solidFill>
              <a:schemeClr val="tx1"/>
            </a:solidFill>
          </a:endParaRPr>
        </a:p>
      </dsp:txBody>
      <dsp:txXfrm>
        <a:off x="504068" y="2955634"/>
        <a:ext cx="7221087" cy="708480"/>
      </dsp:txXfrm>
    </dsp:sp>
    <dsp:sp modelId="{C4467684-E484-4BAE-9F24-1FBE36E5D929}">
      <dsp:nvSpPr>
        <dsp:cNvPr id="0" name=""/>
        <dsp:cNvSpPr/>
      </dsp:nvSpPr>
      <dsp:spPr>
        <a:xfrm>
          <a:off x="0" y="4869920"/>
          <a:ext cx="8884693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4">
              <a:hueOff val="10395693"/>
              <a:satOff val="-47968"/>
              <a:lumOff val="17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EDC78B-6E03-4FCC-B6A1-D70CFB91B8FF}">
      <dsp:nvSpPr>
        <dsp:cNvPr id="0" name=""/>
        <dsp:cNvSpPr/>
      </dsp:nvSpPr>
      <dsp:spPr>
        <a:xfrm>
          <a:off x="504068" y="4044274"/>
          <a:ext cx="7509537" cy="1179888"/>
        </a:xfrm>
        <a:prstGeom prst="roundRec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5074" tIns="0" rIns="235074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b="1" kern="1200" dirty="0" smtClean="0">
            <a:solidFill>
              <a:schemeClr val="tx1"/>
            </a:solidFill>
          </a:endParaRP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tx1"/>
              </a:solidFill>
            </a:rPr>
            <a:t>Для </a:t>
          </a:r>
          <a:r>
            <a:rPr lang="ru-RU" sz="3600" b="1" kern="1200" dirty="0" err="1" smtClean="0">
              <a:solidFill>
                <a:schemeClr val="tx1"/>
              </a:solidFill>
            </a:rPr>
            <a:t>общеразвивающих</a:t>
          </a:r>
          <a:r>
            <a:rPr lang="ru-RU" sz="3600" b="1" kern="1200" dirty="0" smtClean="0">
              <a:solidFill>
                <a:schemeClr val="tx1"/>
              </a:solidFill>
            </a:rPr>
            <a:t> упражнений </a:t>
          </a:r>
          <a:r>
            <a:rPr lang="ru-RU" sz="3600" kern="1200" dirty="0" smtClean="0">
              <a:solidFill>
                <a:schemeClr val="tx1"/>
              </a:solidFill>
            </a:rPr>
            <a:t/>
          </a:r>
          <a:br>
            <a:rPr lang="ru-RU" sz="3600" kern="1200" dirty="0" smtClean="0">
              <a:solidFill>
                <a:schemeClr val="tx1"/>
              </a:solidFill>
            </a:rPr>
          </a:br>
          <a:r>
            <a:rPr lang="ru-RU" sz="3600" kern="1200" dirty="0" smtClean="0">
              <a:solidFill>
                <a:schemeClr val="tx1"/>
              </a:solidFill>
            </a:rPr>
            <a:t> </a:t>
          </a:r>
          <a:endParaRPr lang="ru-RU" sz="3600" kern="1200" dirty="0">
            <a:solidFill>
              <a:schemeClr val="tx1"/>
            </a:solidFill>
          </a:endParaRPr>
        </a:p>
      </dsp:txBody>
      <dsp:txXfrm>
        <a:off x="504068" y="4044274"/>
        <a:ext cx="7509537" cy="11798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70422-B0F5-44FB-A4BC-FC88939F8605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175FDC-7786-4A86-9BBF-A40CDBD64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070F6-4D8D-4672-84EE-98762C3C4C16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10514-A64B-4FCC-91D1-ECB3E98B8B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EC07E-1902-4F2E-9E62-F8A8B11BE10A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4BB4F-B33D-4232-B08A-6A7F66D2A3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64C6D-3250-4D25-8D94-8CA8AB2E12E0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F5A12-925F-42E3-BFCA-5DEA7DD52E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A2B72-1E66-4F70-ABF3-840E427BDEBA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FE94E-3E89-443E-82F2-F2947F7EFD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825625"/>
            <a:ext cx="3867150" cy="20986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76700"/>
            <a:ext cx="3867150" cy="21002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0420E-BACC-48D9-BDE2-3DBBD75F3DDD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97F17-FE69-4F66-BF2C-7A0F79BCB1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004C3-45E1-43CD-8144-5C1A03A313C2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08767-5BD6-4725-858E-D9FB4CA3F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8E963-CFCD-47D5-9D94-1EDAB72E2599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20AA7-31F6-40B7-8705-A6BAAD231F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9ACD5-5289-496E-9A78-C4EFAA5EC66A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D7BA2-F81F-40D2-A22D-9C354B903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54D67-C075-4B41-A3FA-8D8FD305C6D1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63BB5-79B0-47E5-92C6-5719CE6DC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3B7FA-1518-4CE2-B9C3-C32C6EDF641A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E3F30-A82B-4117-B656-886AC88B3A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CEAF9-259A-4B62-90F6-25386A2460B3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7CBA3-77AA-4BC0-A3E0-EBA76BEA8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06B12-21D1-48B3-B700-47C6DB094EB6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EBD08-E1C4-4098-BF05-144C1229D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843B8-EA74-423C-92C1-A058E8F3BEF8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CFAA3-427A-445C-962B-1A1339C81A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557007-4C8D-44FC-9D31-8A79FFC8723E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B6911D-E998-46B9-B324-2255869FD6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65" r:id="rId9"/>
    <p:sldLayoutId id="2147483664" r:id="rId10"/>
    <p:sldLayoutId id="2147483663" r:id="rId11"/>
    <p:sldLayoutId id="2147483662" r:id="rId12"/>
    <p:sldLayoutId id="2147483661" r:id="rId1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-152400"/>
            <a:ext cx="9140825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63772" y="255588"/>
            <a:ext cx="898022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              МДОУ«Детский сад комбинированного 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вида № 167» Ленинского района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г. Саратов</a:t>
            </a: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2" name="Прямоугольник 3"/>
          <p:cNvSpPr/>
          <p:nvPr/>
        </p:nvSpPr>
        <p:spPr>
          <a:xfrm>
            <a:off x="1105469" y="791569"/>
            <a:ext cx="8570793" cy="3416320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anchor="t">
            <a:spAutoFit/>
          </a:bodyPr>
          <a:lstStyle/>
          <a:p>
            <a:pPr marL="342900" indent="-342900">
              <a:defRPr/>
            </a:pPr>
            <a:endParaRPr lang="ru-RU" sz="4000" b="1" dirty="0" smtClean="0">
              <a:solidFill>
                <a:srgbClr val="2702C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Tahoma" pitchFamily="34" charset="0"/>
            </a:endParaRPr>
          </a:p>
          <a:p>
            <a:pPr marL="342900" indent="-342900">
              <a:defRPr/>
            </a:pPr>
            <a:r>
              <a:rPr lang="ru-RU" sz="4000" b="1" dirty="0" smtClean="0">
                <a:solidFill>
                  <a:srgbClr val="2702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ahoma" pitchFamily="34" charset="0"/>
              </a:rPr>
              <a:t>       </a:t>
            </a:r>
            <a:endParaRPr lang="en-US" sz="4000" b="1" dirty="0" smtClean="0">
              <a:solidFill>
                <a:srgbClr val="2702C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Tahoma" pitchFamily="34" charset="0"/>
            </a:endParaRPr>
          </a:p>
          <a:p>
            <a:pPr marL="342900" indent="-342900">
              <a:defRPr/>
            </a:pPr>
            <a:r>
              <a:rPr lang="en-US" sz="4000" b="1" dirty="0" smtClean="0">
                <a:solidFill>
                  <a:srgbClr val="2702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ahoma" pitchFamily="34" charset="0"/>
              </a:rPr>
              <a:t>   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Aharoni" pitchFamily="2" charset="-79"/>
              </a:rPr>
              <a:t>«Использование физкультурного               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oper Black" pitchFamily="18" charset="0"/>
                <a:cs typeface="Aharoni" pitchFamily="2" charset="-79"/>
              </a:rPr>
              <a:t> 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oper Black" pitchFamily="18" charset="0"/>
                <a:cs typeface="Aharoni" pitchFamily="2" charset="-79"/>
              </a:rPr>
              <a:t>                             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Aharoni" pitchFamily="2" charset="-79"/>
              </a:rPr>
              <a:t>      оборудования  как  средство  повышения    </a:t>
            </a:r>
          </a:p>
          <a:p>
            <a:pPr marL="342900" indent="-342900"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oper Black" pitchFamily="18" charset="0"/>
                <a:cs typeface="Aharoni" pitchFamily="2" charset="-79"/>
              </a:rPr>
              <a:t>  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Aharoni" pitchFamily="2" charset="-79"/>
              </a:rPr>
              <a:t>уровня самостоятельной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oper Black" pitchFamily="18" charset="0"/>
                <a:cs typeface="Aharoni" pitchFamily="2" charset="-79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Aharoni" pitchFamily="2" charset="-79"/>
              </a:rPr>
              <a:t>двигательной активности старших дошкольников» 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Aharoni" pitchFamily="2" charset="-79"/>
            </a:endParaRPr>
          </a:p>
        </p:txBody>
      </p:sp>
      <p:sp>
        <p:nvSpPr>
          <p:cNvPr id="3" name="Прямоугольник 3"/>
          <p:cNvSpPr/>
          <p:nvPr/>
        </p:nvSpPr>
        <p:spPr>
          <a:xfrm>
            <a:off x="1665028" y="4039736"/>
            <a:ext cx="68072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 b="1" dirty="0" smtClean="0">
              <a:solidFill>
                <a:srgbClr val="2702C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>
              <a:defRPr/>
            </a:pPr>
            <a:endParaRPr lang="ru-RU" b="1" dirty="0" smtClean="0">
              <a:solidFill>
                <a:srgbClr val="2702C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>
              <a:defRPr/>
            </a:pPr>
            <a:r>
              <a:rPr lang="ru-RU" b="1" dirty="0" smtClean="0">
                <a:solidFill>
                  <a:srgbClr val="2702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Инструктор по физической культуре Кошкина К.Н</a:t>
            </a:r>
            <a:r>
              <a:rPr lang="ru-RU" sz="2000" b="1" dirty="0" smtClean="0">
                <a:solidFill>
                  <a:srgbClr val="2E75B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endParaRPr lang="ru-RU" sz="2000" b="1" dirty="0">
              <a:solidFill>
                <a:srgbClr val="2E75B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6"/>
          <p:cNvSpPr>
            <a:spLocks noGrp="1"/>
          </p:cNvSpPr>
          <p:nvPr>
            <p:ph type="title"/>
          </p:nvPr>
        </p:nvSpPr>
        <p:spPr>
          <a:xfrm>
            <a:off x="1856096" y="313899"/>
            <a:ext cx="7287903" cy="3166280"/>
          </a:xfrm>
        </p:spPr>
        <p:txBody>
          <a:bodyPr/>
          <a:lstStyle/>
          <a:p>
            <a:r>
              <a:rPr lang="ru-RU" sz="2400" dirty="0" smtClean="0">
                <a:solidFill>
                  <a:srgbClr val="2702C4"/>
                </a:solidFill>
              </a:rPr>
              <a:t>                    </a:t>
            </a:r>
            <a:br>
              <a:rPr lang="ru-RU" sz="2400" dirty="0" smtClean="0">
                <a:solidFill>
                  <a:srgbClr val="2702C4"/>
                </a:solidFill>
              </a:rPr>
            </a:br>
            <a:r>
              <a:rPr lang="ru-RU" sz="2400" dirty="0" smtClean="0">
                <a:solidFill>
                  <a:srgbClr val="2702C4"/>
                </a:solidFill>
              </a:rPr>
              <a:t/>
            </a:r>
            <a:br>
              <a:rPr lang="ru-RU" sz="2400" dirty="0" smtClean="0">
                <a:solidFill>
                  <a:srgbClr val="2702C4"/>
                </a:solidFill>
              </a:rPr>
            </a:br>
            <a:r>
              <a:rPr lang="ru-RU" sz="2400" dirty="0" smtClean="0">
                <a:solidFill>
                  <a:srgbClr val="2702C4"/>
                </a:solidFill>
              </a:rPr>
              <a:t/>
            </a:r>
            <a:br>
              <a:rPr lang="ru-RU" sz="2400" dirty="0" smtClean="0">
                <a:solidFill>
                  <a:srgbClr val="2702C4"/>
                </a:solidFill>
              </a:rPr>
            </a:br>
            <a:r>
              <a:rPr lang="ru-RU" sz="2400" dirty="0" smtClean="0">
                <a:solidFill>
                  <a:srgbClr val="2702C4"/>
                </a:solidFill>
              </a:rPr>
              <a:t/>
            </a:r>
            <a:br>
              <a:rPr lang="ru-RU" sz="2400" dirty="0" smtClean="0">
                <a:solidFill>
                  <a:srgbClr val="2702C4"/>
                </a:solidFill>
              </a:rPr>
            </a:br>
            <a:r>
              <a:rPr lang="ru-RU" sz="2400" dirty="0" smtClean="0">
                <a:solidFill>
                  <a:srgbClr val="2702C4"/>
                </a:solidFill>
              </a:rPr>
              <a:t>                   </a:t>
            </a:r>
            <a:r>
              <a:rPr lang="ru-RU" sz="3600" b="1" u="sng" dirty="0" err="1" smtClean="0">
                <a:solidFill>
                  <a:srgbClr val="2702C4"/>
                </a:solidFill>
              </a:rPr>
              <a:t>Хопы</a:t>
            </a:r>
            <a:r>
              <a:rPr lang="ru-RU" sz="3600" b="1" u="sng" dirty="0" smtClean="0">
                <a:solidFill>
                  <a:srgbClr val="2702C4"/>
                </a:solidFill>
              </a:rPr>
              <a:t> и </a:t>
            </a:r>
            <a:r>
              <a:rPr lang="ru-RU" sz="3600" b="1" u="sng" dirty="0" err="1" smtClean="0">
                <a:solidFill>
                  <a:srgbClr val="2702C4"/>
                </a:solidFill>
              </a:rPr>
              <a:t>фитболы</a:t>
            </a:r>
            <a:r>
              <a:rPr lang="ru-RU" sz="2400" dirty="0" smtClean="0">
                <a:solidFill>
                  <a:srgbClr val="2702C4"/>
                </a:solidFill>
              </a:rPr>
              <a:t/>
            </a:r>
            <a:br>
              <a:rPr lang="ru-RU" sz="2400" dirty="0" smtClean="0">
                <a:solidFill>
                  <a:srgbClr val="2702C4"/>
                </a:solidFill>
              </a:rPr>
            </a:br>
            <a:r>
              <a:rPr lang="ru-RU" sz="3200" b="1" dirty="0" smtClean="0">
                <a:solidFill>
                  <a:srgbClr val="2702C4"/>
                </a:solidFill>
              </a:rPr>
              <a:t>Развивают чувство равновесия , координацию движений. </a:t>
            </a:r>
            <a:br>
              <a:rPr lang="ru-RU" sz="3200" b="1" dirty="0" smtClean="0">
                <a:solidFill>
                  <a:srgbClr val="2702C4"/>
                </a:solidFill>
              </a:rPr>
            </a:br>
            <a:r>
              <a:rPr lang="ru-RU" sz="3200" b="1" dirty="0" smtClean="0">
                <a:solidFill>
                  <a:srgbClr val="2702C4"/>
                </a:solidFill>
              </a:rPr>
              <a:t>Помогают развивать и укреплять мышцы спины, живота и рук.</a:t>
            </a:r>
            <a:br>
              <a:rPr lang="ru-RU" sz="3200" b="1" dirty="0" smtClean="0">
                <a:solidFill>
                  <a:srgbClr val="2702C4"/>
                </a:solidFill>
              </a:rPr>
            </a:br>
            <a:r>
              <a:rPr lang="ru-RU" sz="3200" b="1" dirty="0" smtClean="0">
                <a:solidFill>
                  <a:srgbClr val="2702C4"/>
                </a:solidFill>
              </a:rPr>
              <a:t> Формируют правильную осанку детей. </a:t>
            </a:r>
            <a:br>
              <a:rPr lang="ru-RU" sz="3200" b="1" dirty="0" smtClean="0">
                <a:solidFill>
                  <a:srgbClr val="2702C4"/>
                </a:solidFill>
              </a:rPr>
            </a:br>
            <a:r>
              <a:rPr lang="ru-RU" sz="3200" b="1" dirty="0" smtClean="0">
                <a:solidFill>
                  <a:srgbClr val="2702C4"/>
                </a:solidFill>
              </a:rPr>
              <a:t>Тренирует вистибюлярный аппарат.</a:t>
            </a:r>
            <a:r>
              <a:rPr lang="ru-RU" sz="3200" dirty="0" smtClean="0">
                <a:solidFill>
                  <a:srgbClr val="2702C4"/>
                </a:solidFill>
              </a:rPr>
              <a:t/>
            </a:r>
            <a:br>
              <a:rPr lang="ru-RU" sz="3200" dirty="0" smtClean="0">
                <a:solidFill>
                  <a:srgbClr val="2702C4"/>
                </a:solidFill>
              </a:rPr>
            </a:br>
            <a:endParaRPr lang="ru-RU" sz="3200" dirty="0" smtClean="0">
              <a:solidFill>
                <a:srgbClr val="2702C4"/>
              </a:solidFill>
            </a:endParaRPr>
          </a:p>
        </p:txBody>
      </p:sp>
      <p:pic>
        <p:nvPicPr>
          <p:cNvPr id="7170" name="Picture 2" descr="https://avatars.mds.yandex.net/get-marketpic/172627/market_HweExCuIB7sbv40QQXo8ZQ/orig"/>
          <p:cNvPicPr>
            <a:picLocks noChangeAspect="1" noChangeArrowheads="1"/>
          </p:cNvPicPr>
          <p:nvPr/>
        </p:nvPicPr>
        <p:blipFill>
          <a:blip r:embed="rId3" cstate="print"/>
          <a:srcRect l="17112" t="13339" r="13702" b="22525"/>
          <a:stretch>
            <a:fillRect/>
          </a:stretch>
        </p:blipFill>
        <p:spPr bwMode="auto">
          <a:xfrm>
            <a:off x="2784144" y="4333972"/>
            <a:ext cx="3630304" cy="25240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423080"/>
            <a:ext cx="9143999" cy="1405719"/>
          </a:xfrm>
        </p:spPr>
        <p:txBody>
          <a:bodyPr/>
          <a:lstStyle/>
          <a:p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        </a:t>
            </a:r>
            <a:b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</a:t>
            </a:r>
            <a:r>
              <a:rPr lang="ru-RU" sz="3200" b="1" u="sng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Дартс</a:t>
            </a:r>
            <a:r>
              <a:rPr lang="ru-RU" sz="3200" b="1" u="sng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b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</a:b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                                         </a:t>
            </a:r>
            <a:r>
              <a:rPr lang="ru-RU" sz="3200" b="1" u="sng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Бадминтон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/>
            </a:r>
            <a:b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</a:b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                                                           </a:t>
            </a:r>
            <a:r>
              <a:rPr lang="ru-RU" sz="3200" b="1" u="sng" dirty="0" err="1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Кольцеброс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/>
            </a:r>
            <a:b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</a:b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624084" y="1473958"/>
            <a:ext cx="7274256" cy="1501253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Развивают меткость, ловкость,                 глазомер.  Играть можно в помещении и на свежем воздухе.</a:t>
            </a:r>
          </a:p>
          <a:p>
            <a:endParaRPr lang="ru-RU" sz="1600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6" name="Picture 6" descr="https://electronics.nohoho.ru/sites/electronics.nohoho.ru/files/norm_102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0561" y="3200400"/>
            <a:ext cx="4572000" cy="3657600"/>
          </a:xfrm>
          <a:prstGeom prst="rect">
            <a:avLst/>
          </a:prstGeom>
          <a:noFill/>
        </p:spPr>
      </p:pic>
      <p:pic>
        <p:nvPicPr>
          <p:cNvPr id="10244" name="Picture 4" descr="http://igr.ru/upload/images/238906/600x600/2389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96437"/>
            <a:ext cx="2961563" cy="2961563"/>
          </a:xfrm>
          <a:prstGeom prst="rect">
            <a:avLst/>
          </a:prstGeom>
          <a:noFill/>
        </p:spPr>
      </p:pic>
      <p:pic>
        <p:nvPicPr>
          <p:cNvPr id="10242" name="Picture 2" descr="https://avatars.mds.yandex.net/get-marketpic/248114/market_KAuai4FSMhWy1EbAYm08aA/ori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80140" y="3098042"/>
            <a:ext cx="3463860" cy="3759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5"/>
          <p:cNvSpPr>
            <a:spLocks noGrp="1"/>
          </p:cNvSpPr>
          <p:nvPr>
            <p:ph type="title"/>
          </p:nvPr>
        </p:nvSpPr>
        <p:spPr>
          <a:xfrm>
            <a:off x="1842448" y="365125"/>
            <a:ext cx="6882452" cy="644809"/>
          </a:xfrm>
        </p:spPr>
        <p:txBody>
          <a:bodyPr/>
          <a:lstStyle/>
          <a:p>
            <a:pPr algn="ctr"/>
            <a:r>
              <a:rPr lang="ru-RU" sz="2000" b="1" dirty="0" smtClean="0"/>
              <a:t>      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      </a:t>
            </a:r>
            <a:r>
              <a:rPr lang="ru-RU" sz="4000" b="1" u="sng" dirty="0" smtClean="0">
                <a:solidFill>
                  <a:srgbClr val="002060"/>
                </a:solidFill>
              </a:rPr>
              <a:t>Баскетбольное кольцо  </a:t>
            </a:r>
            <a:br>
              <a:rPr lang="ru-RU" sz="4000" b="1" u="sng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/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Броски мяча в кольцо развивают меткость, ловкость,                    глазомер.</a:t>
            </a:r>
          </a:p>
        </p:txBody>
      </p:sp>
      <p:pic>
        <p:nvPicPr>
          <p:cNvPr id="6146" name="Picture 2" descr="https://ufa-igrushka.ru/cat/0845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2130" y="2635474"/>
            <a:ext cx="5630034" cy="4222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6"/>
          <p:cNvSpPr>
            <a:spLocks noGrp="1"/>
          </p:cNvSpPr>
          <p:nvPr>
            <p:ph type="title"/>
          </p:nvPr>
        </p:nvSpPr>
        <p:spPr>
          <a:xfrm>
            <a:off x="1787856" y="177420"/>
            <a:ext cx="7356144" cy="2210937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rgbClr val="2702C4"/>
                </a:solidFill>
              </a:rPr>
              <a:t>Обручи</a:t>
            </a:r>
            <a:r>
              <a:rPr lang="ru-RU" sz="2400" dirty="0" smtClean="0">
                <a:solidFill>
                  <a:srgbClr val="2702C4"/>
                </a:solidFill>
              </a:rPr>
              <a:t/>
            </a:r>
            <a:br>
              <a:rPr lang="ru-RU" sz="2400" dirty="0" smtClean="0">
                <a:solidFill>
                  <a:srgbClr val="2702C4"/>
                </a:solidFill>
              </a:rPr>
            </a:br>
            <a:r>
              <a:rPr lang="ru-RU" sz="2400" dirty="0" smtClean="0">
                <a:solidFill>
                  <a:srgbClr val="2702C4"/>
                </a:solidFill>
              </a:rPr>
              <a:t>     </a:t>
            </a:r>
            <a:r>
              <a:rPr lang="ru-RU" sz="2800" b="1" dirty="0" smtClean="0">
                <a:solidFill>
                  <a:srgbClr val="2702C4"/>
                </a:solidFill>
              </a:rPr>
              <a:t>Укрепляют мышцы брюшного пресса и мышцы спины. </a:t>
            </a:r>
            <a:br>
              <a:rPr lang="ru-RU" sz="2800" b="1" dirty="0" smtClean="0">
                <a:solidFill>
                  <a:srgbClr val="2702C4"/>
                </a:solidFill>
              </a:rPr>
            </a:br>
            <a:r>
              <a:rPr lang="ru-RU" sz="2800" b="1" dirty="0" smtClean="0">
                <a:solidFill>
                  <a:srgbClr val="2702C4"/>
                </a:solidFill>
              </a:rPr>
              <a:t>Способствуют развитию гибкости и     силы.</a:t>
            </a:r>
          </a:p>
        </p:txBody>
      </p:sp>
      <p:pic>
        <p:nvPicPr>
          <p:cNvPr id="9220" name="Picture 4" descr="https://avatars.mds.yandex.net/get-marketpic/167558/market_6zpjyPqoYYFIZ_QbkAtK8A/orig"/>
          <p:cNvPicPr>
            <a:picLocks noChangeAspect="1" noChangeArrowheads="1"/>
          </p:cNvPicPr>
          <p:nvPr/>
        </p:nvPicPr>
        <p:blipFill>
          <a:blip r:embed="rId3" cstate="print"/>
          <a:srcRect t="9743" b="14412"/>
          <a:stretch>
            <a:fillRect/>
          </a:stretch>
        </p:blipFill>
        <p:spPr bwMode="auto">
          <a:xfrm>
            <a:off x="3703993" y="2331504"/>
            <a:ext cx="5440007" cy="4526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6"/>
          <p:cNvSpPr>
            <a:spLocks noGrp="1"/>
          </p:cNvSpPr>
          <p:nvPr>
            <p:ph type="title"/>
          </p:nvPr>
        </p:nvSpPr>
        <p:spPr>
          <a:xfrm>
            <a:off x="2068513" y="365125"/>
            <a:ext cx="6446837" cy="1325563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2702C4"/>
                </a:solidFill>
              </a:rPr>
              <a:t/>
            </a:r>
            <a:br>
              <a:rPr lang="ru-RU" sz="3200" b="1" dirty="0" smtClean="0">
                <a:solidFill>
                  <a:srgbClr val="2702C4"/>
                </a:solidFill>
              </a:rPr>
            </a:br>
            <a:r>
              <a:rPr lang="ru-RU" sz="3200" b="1" dirty="0" smtClean="0">
                <a:solidFill>
                  <a:srgbClr val="2702C4"/>
                </a:solidFill>
              </a:rPr>
              <a:t/>
            </a:r>
            <a:br>
              <a:rPr lang="ru-RU" sz="3200" b="1" dirty="0" smtClean="0">
                <a:solidFill>
                  <a:srgbClr val="2702C4"/>
                </a:solidFill>
              </a:rPr>
            </a:br>
            <a:r>
              <a:rPr lang="ru-RU" sz="3200" b="1" dirty="0" smtClean="0">
                <a:solidFill>
                  <a:srgbClr val="2702C4"/>
                </a:solidFill>
              </a:rPr>
              <a:t/>
            </a:r>
            <a:br>
              <a:rPr lang="ru-RU" sz="3200" b="1" dirty="0" smtClean="0">
                <a:solidFill>
                  <a:srgbClr val="2702C4"/>
                </a:solidFill>
              </a:rPr>
            </a:br>
            <a:r>
              <a:rPr lang="ru-RU" sz="3200" b="1" u="sng" dirty="0" smtClean="0">
                <a:solidFill>
                  <a:srgbClr val="2702C4"/>
                </a:solidFill>
              </a:rPr>
              <a:t>Игровое пособие островки</a:t>
            </a:r>
            <a:r>
              <a:rPr lang="ru-RU" sz="3200" b="1" dirty="0" smtClean="0">
                <a:solidFill>
                  <a:srgbClr val="2702C4"/>
                </a:solidFill>
              </a:rPr>
              <a:t/>
            </a:r>
            <a:br>
              <a:rPr lang="ru-RU" sz="3200" b="1" dirty="0" smtClean="0">
                <a:solidFill>
                  <a:srgbClr val="2702C4"/>
                </a:solidFill>
              </a:rPr>
            </a:br>
            <a:r>
              <a:rPr lang="ru-RU" sz="3200" dirty="0" smtClean="0">
                <a:solidFill>
                  <a:srgbClr val="2702C4"/>
                </a:solidFill>
              </a:rPr>
              <a:t>Развивает равновесие, координацию движений и ориентировку в пространстве. Совершенствует коммуникативные умения и навыки.</a:t>
            </a:r>
          </a:p>
        </p:txBody>
      </p:sp>
      <p:pic>
        <p:nvPicPr>
          <p:cNvPr id="5122" name="Picture 2" descr="http://www.detsad-yar.ru/files/products/683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7080" y="2859205"/>
            <a:ext cx="2266950" cy="2857500"/>
          </a:xfrm>
          <a:prstGeom prst="rect">
            <a:avLst/>
          </a:prstGeom>
          <a:noFill/>
        </p:spPr>
      </p:pic>
      <p:pic>
        <p:nvPicPr>
          <p:cNvPr id="5124" name="Picture 4" descr="https://detsad-shop.ru/images/detailed/31/4607056793649_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033" y="3603009"/>
            <a:ext cx="2841307" cy="1915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60561" y="1201003"/>
            <a:ext cx="7083188" cy="480401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</a:t>
            </a:r>
            <a:r>
              <a:rPr lang="ru-RU" sz="3200" b="1" dirty="0" smtClean="0">
                <a:solidFill>
                  <a:srgbClr val="002060"/>
                </a:solidFill>
              </a:rPr>
              <a:t>Целесообразный подбор      и  рациональное использование физкультурного оборудования в самостоятельной  деятельности дошкольников способствует развитию двигательной сферы детей , а также их всестороннему развитию.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32013" y="846161"/>
            <a:ext cx="8611736" cy="55955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      </a:t>
            </a:r>
            <a:r>
              <a:rPr lang="ru-RU" sz="4800" b="1" dirty="0" smtClean="0">
                <a:solidFill>
                  <a:srgbClr val="002060"/>
                </a:solidFill>
              </a:rPr>
              <a:t>Спасибо за внимание!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Fotolia_681632_XL-1024x6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05998" y="1487607"/>
            <a:ext cx="5569765" cy="3807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3999" cy="815607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Самостоятельная деятельность обладает большими возможностями в развитии личности ребенка:</a:t>
            </a:r>
          </a:p>
          <a:p>
            <a:pPr lvl="0">
              <a:buFont typeface="Wingdings" pitchFamily="2" charset="2"/>
              <a:buChar char="§"/>
            </a:pPr>
            <a:r>
              <a:rPr lang="ru-RU" sz="3200" dirty="0" smtClean="0"/>
              <a:t>развитие инициативы, двигательной активности,</a:t>
            </a:r>
          </a:p>
          <a:p>
            <a:pPr lvl="0">
              <a:buFont typeface="Wingdings" pitchFamily="2" charset="2"/>
              <a:buChar char="§"/>
            </a:pPr>
            <a:endParaRPr lang="ru-RU" sz="3200" dirty="0" smtClean="0"/>
          </a:p>
          <a:p>
            <a:pPr lvl="0">
              <a:buFont typeface="Wingdings" pitchFamily="2" charset="2"/>
              <a:buChar char="§"/>
            </a:pPr>
            <a:r>
              <a:rPr lang="ru-RU" sz="3200" dirty="0" smtClean="0"/>
              <a:t>закрепление имеющихся навыков , развитие физических качеств,</a:t>
            </a:r>
          </a:p>
          <a:p>
            <a:pPr lvl="0">
              <a:buFont typeface="Wingdings" pitchFamily="2" charset="2"/>
              <a:buChar char="§"/>
            </a:pPr>
            <a:endParaRPr lang="ru-RU" sz="3200" dirty="0" smtClean="0"/>
          </a:p>
          <a:p>
            <a:pPr lvl="0">
              <a:buFont typeface="Wingdings" pitchFamily="2" charset="2"/>
              <a:buChar char="§"/>
            </a:pPr>
            <a:r>
              <a:rPr lang="ru-RU" sz="3200" dirty="0" smtClean="0"/>
              <a:t>находят выход яркие впечатления, снижается напряжение, делая внутренний мир ребенка комфортным,</a:t>
            </a:r>
          </a:p>
          <a:p>
            <a:pPr lvl="0">
              <a:buFont typeface="Wingdings" pitchFamily="2" charset="2"/>
              <a:buChar char="§"/>
            </a:pPr>
            <a:endParaRPr lang="ru-RU" sz="3200" dirty="0" smtClean="0"/>
          </a:p>
          <a:p>
            <a:pPr lvl="0">
              <a:buFont typeface="Wingdings" pitchFamily="2" charset="2"/>
              <a:buChar char="§"/>
            </a:pPr>
            <a:r>
              <a:rPr lang="ru-RU" sz="3200" dirty="0" smtClean="0"/>
              <a:t>поднимается самооценка, уверенность в себе, в своих возможностях. </a:t>
            </a:r>
          </a:p>
          <a:p>
            <a:r>
              <a:rPr lang="ru-RU" sz="3200" dirty="0" smtClean="0">
                <a:cs typeface="Arial" pitchFamily="34" charset="0"/>
              </a:rPr>
              <a:t/>
            </a:r>
            <a:br>
              <a:rPr lang="ru-RU" sz="3200" dirty="0" smtClean="0">
                <a:cs typeface="Arial" pitchFamily="34" charset="0"/>
              </a:rPr>
            </a:br>
            <a:r>
              <a:rPr lang="ru-RU" sz="32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1091821"/>
          <a:ext cx="9144000" cy="5766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17309" y="248908"/>
            <a:ext cx="8430905" cy="897506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Физкультурное оборудование должно соответствовать: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641893" cy="562923"/>
          </a:xfrm>
        </p:spPr>
        <p:txBody>
          <a:bodyPr/>
          <a:lstStyle/>
          <a:p>
            <a:pPr algn="ctr"/>
            <a:r>
              <a:rPr lang="ru-RU" b="1" dirty="0" smtClean="0"/>
              <a:t>Типы оборудования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859808"/>
          <a:ext cx="8884693" cy="59981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610436" y="2279175"/>
            <a:ext cx="7014949" cy="428539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        </a:t>
            </a:r>
            <a:endParaRPr lang="ru-RU" dirty="0"/>
          </a:p>
        </p:txBody>
      </p:sp>
      <p:sp>
        <p:nvSpPr>
          <p:cNvPr id="20482" name="Rectangle 6"/>
          <p:cNvSpPr>
            <a:spLocks noGrp="1"/>
          </p:cNvSpPr>
          <p:nvPr>
            <p:ph type="title"/>
          </p:nvPr>
        </p:nvSpPr>
        <p:spPr>
          <a:xfrm>
            <a:off x="1801505" y="1173707"/>
            <a:ext cx="5513696" cy="32754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200" dirty="0" smtClean="0">
                <a:solidFill>
                  <a:srgbClr val="2702C4"/>
                </a:solidFill>
              </a:rPr>
              <a:t> </a:t>
            </a:r>
            <a:br>
              <a:rPr lang="ru-RU" sz="3200" dirty="0" smtClean="0">
                <a:solidFill>
                  <a:srgbClr val="2702C4"/>
                </a:solidFill>
              </a:rPr>
            </a:br>
            <a:r>
              <a:rPr lang="ru-RU" sz="3200" b="1" dirty="0" smtClean="0">
                <a:solidFill>
                  <a:srgbClr val="2702C4"/>
                </a:solidFill>
              </a:rPr>
              <a:t>Физкультурное оборудование в групповых помещениях находится в центрах физического развития</a:t>
            </a:r>
            <a:br>
              <a:rPr lang="ru-RU" sz="3200" b="1" dirty="0" smtClean="0">
                <a:solidFill>
                  <a:srgbClr val="2702C4"/>
                </a:solidFill>
              </a:rPr>
            </a:br>
            <a:endParaRPr lang="ru-RU" sz="3200" b="1" dirty="0" smtClean="0">
              <a:solidFill>
                <a:srgbClr val="2702C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232011"/>
            <a:ext cx="8980227" cy="39703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002060"/>
                </a:solidFill>
              </a:rPr>
              <a:t>Игры с мячом </a:t>
            </a:r>
            <a:r>
              <a:rPr lang="ru-RU" sz="2800" b="1" dirty="0" smtClean="0">
                <a:solidFill>
                  <a:srgbClr val="002060"/>
                </a:solidFill>
              </a:rPr>
              <a:t>– одно из самых распространенных и любимых детских занятий.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Старшие дошкольники знакомы с элементами спортивных игр такими как баскетбол,  футбол. Такие игры способствуют развитию глазомера, координации движений, ловкости и двигательной активности.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Развивают ориентировку в пространстве регулируют силу и точность броска.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3314" name="Picture 2" descr="http://kd43.ru/images/detailed/375/sl_562701_0.jpg?t=14449945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4509" y="4217665"/>
            <a:ext cx="3181127" cy="2640335"/>
          </a:xfrm>
          <a:prstGeom prst="rect">
            <a:avLst/>
          </a:prstGeom>
          <a:noFill/>
        </p:spPr>
      </p:pic>
      <p:pic>
        <p:nvPicPr>
          <p:cNvPr id="13316" name="Picture 4" descr="http://home.befisrtone.ru/img/products/40016-mjach-plastmaster-neo-125-sm-v-assortiment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94329"/>
            <a:ext cx="3340982" cy="2763672"/>
          </a:xfrm>
          <a:prstGeom prst="rect">
            <a:avLst/>
          </a:prstGeom>
          <a:noFill/>
        </p:spPr>
      </p:pic>
      <p:pic>
        <p:nvPicPr>
          <p:cNvPr id="13318" name="Picture 6" descr="https://multimart.by/upload/iblock/193/193d9839d2a2577ced1fe38a7920cc14.jpg"/>
          <p:cNvPicPr>
            <a:picLocks noChangeAspect="1" noChangeArrowheads="1"/>
          </p:cNvPicPr>
          <p:nvPr/>
        </p:nvPicPr>
        <p:blipFill>
          <a:blip r:embed="rId5" cstate="print"/>
          <a:srcRect l="9018" t="5808" r="7826" b="7957"/>
          <a:stretch>
            <a:fillRect/>
          </a:stretch>
        </p:blipFill>
        <p:spPr bwMode="auto">
          <a:xfrm>
            <a:off x="3179926" y="4361166"/>
            <a:ext cx="2579429" cy="2496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651379" y="-2"/>
            <a:ext cx="7492620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ctr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600" b="1" dirty="0" smtClean="0">
                <a:solidFill>
                  <a:schemeClr val="accent1"/>
                </a:solidFill>
              </a:rPr>
              <a:t> </a:t>
            </a:r>
            <a:r>
              <a:rPr lang="ru-RU" sz="3600" b="1" u="sng" dirty="0" smtClean="0">
                <a:solidFill>
                  <a:srgbClr val="002060"/>
                </a:solidFill>
                <a:latin typeface="+mn-lt"/>
              </a:rPr>
              <a:t>Скакалка </a:t>
            </a:r>
          </a:p>
          <a:p>
            <a:pPr marL="274320" indent="-274320" algn="ctr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+mn-lt"/>
              </a:rPr>
              <a:t>замечательный спортивный снаряд, можно использовать индивидуально и в групповых играх. Развивают координацию, выносливость, внимательность. Укрепляет мышцы стопы.</a:t>
            </a:r>
          </a:p>
        </p:txBody>
      </p:sp>
      <p:pic>
        <p:nvPicPr>
          <p:cNvPr id="12290" name="Picture 2" descr="https://im0-tub-ru.yandex.net/i?id=8cae4b1a8600d7e72c1a5e826678470c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4626" y="4353636"/>
            <a:ext cx="5222144" cy="2504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285999" y="0"/>
            <a:ext cx="6625989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 b="1" u="sng" dirty="0" smtClean="0">
                <a:solidFill>
                  <a:srgbClr val="002060"/>
                </a:solidFill>
                <a:latin typeface="+mn-lt"/>
              </a:rPr>
              <a:t>Кегли</a:t>
            </a:r>
            <a:r>
              <a:rPr lang="ru-RU" sz="2400" b="1" u="sng" dirty="0" smtClean="0">
                <a:solidFill>
                  <a:srgbClr val="002060"/>
                </a:solidFill>
                <a:latin typeface="+mn-lt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+mn-lt"/>
              </a:rPr>
              <a:t> Развивают меткость , ловкость, глазомер, координацию. </a:t>
            </a:r>
          </a:p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+mn-lt"/>
              </a:rPr>
              <a:t>Цель игры - сбить как можно больше кеглей за один бросок. </a:t>
            </a:r>
            <a:br>
              <a:rPr lang="ru-RU" sz="3200" b="1" dirty="0" smtClean="0">
                <a:solidFill>
                  <a:srgbClr val="002060"/>
                </a:solidFill>
                <a:latin typeface="+mn-lt"/>
              </a:rPr>
            </a:br>
            <a:r>
              <a:rPr lang="ru-RU" sz="3200" b="1" dirty="0" smtClean="0">
                <a:solidFill>
                  <a:srgbClr val="002060"/>
                </a:solidFill>
                <a:latin typeface="+mn-lt"/>
              </a:rPr>
              <a:t>Играть в кегли можно как на улице, так и в помещении.</a:t>
            </a:r>
          </a:p>
          <a:p>
            <a:pPr>
              <a:lnSpc>
                <a:spcPct val="80000"/>
              </a:lnSpc>
            </a:pPr>
            <a:endParaRPr lang="ru-RU" sz="2400" b="1" dirty="0" smtClean="0">
              <a:solidFill>
                <a:schemeClr val="accent1"/>
              </a:solidFill>
              <a:latin typeface="+mn-lt"/>
            </a:endParaRPr>
          </a:p>
        </p:txBody>
      </p:sp>
      <p:pic>
        <p:nvPicPr>
          <p:cNvPr id="11266" name="Picture 2" descr="http://www.bookin.org.ru/book/5342054.jpg"/>
          <p:cNvPicPr>
            <a:picLocks noChangeAspect="1" noChangeArrowheads="1"/>
          </p:cNvPicPr>
          <p:nvPr/>
        </p:nvPicPr>
        <p:blipFill>
          <a:blip r:embed="rId3" cstate="print"/>
          <a:srcRect t="22339" r="-584" b="22347"/>
          <a:stretch>
            <a:fillRect/>
          </a:stretch>
        </p:blipFill>
        <p:spPr bwMode="auto">
          <a:xfrm>
            <a:off x="1943432" y="3104866"/>
            <a:ext cx="6204281" cy="3411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https://cache3.youla.io/files/images/780_780/5b/2e/5b2e304f27a9abcdeb2dad92.jpg"/>
          <p:cNvPicPr>
            <a:picLocks noChangeAspect="1" noChangeArrowheads="1"/>
          </p:cNvPicPr>
          <p:nvPr/>
        </p:nvPicPr>
        <p:blipFill>
          <a:blip r:embed="rId3" cstate="print"/>
          <a:srcRect t="11206" r="693" b="3926"/>
          <a:stretch>
            <a:fillRect/>
          </a:stretch>
        </p:blipFill>
        <p:spPr bwMode="auto">
          <a:xfrm>
            <a:off x="0" y="3235327"/>
            <a:ext cx="4239004" cy="3622673"/>
          </a:xfrm>
          <a:prstGeom prst="rect">
            <a:avLst/>
          </a:prstGeom>
          <a:noFill/>
        </p:spPr>
      </p:pic>
      <p:pic>
        <p:nvPicPr>
          <p:cNvPr id="8196" name="Picture 4" descr="http://www.atlant-sport.ru/uploads/main_product_1467816786496115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19685" y="2349689"/>
            <a:ext cx="4337713" cy="4337713"/>
          </a:xfrm>
          <a:prstGeom prst="rect">
            <a:avLst/>
          </a:prstGeom>
          <a:noFill/>
        </p:spPr>
      </p:pic>
      <p:sp>
        <p:nvSpPr>
          <p:cNvPr id="21506" name="Rectangle 5"/>
          <p:cNvSpPr>
            <a:spLocks noGrp="1"/>
          </p:cNvSpPr>
          <p:nvPr>
            <p:ph type="title"/>
          </p:nvPr>
        </p:nvSpPr>
        <p:spPr>
          <a:xfrm>
            <a:off x="600502" y="-1"/>
            <a:ext cx="8543498" cy="2825087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           </a:t>
            </a:r>
            <a:r>
              <a:rPr lang="ru-RU" sz="3600" b="1" u="sng" dirty="0" smtClean="0">
                <a:solidFill>
                  <a:schemeClr val="accent5">
                    <a:lumMod val="50000"/>
                  </a:schemeClr>
                </a:solidFill>
              </a:rPr>
              <a:t>Туннели , мягкие модули.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Развивают координацию движений, ловкость, смелость, </a:t>
            </a:r>
            <a:b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умение лазать замкнутом пространстве и ориентироваться в нём.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1821</TotalTime>
  <Words>267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Физкультурное оборудование должно соответствовать:</vt:lpstr>
      <vt:lpstr>Типы оборудования   </vt:lpstr>
      <vt:lpstr>  Физкультурное оборудование в групповых помещениях находится в центрах физического развития </vt:lpstr>
      <vt:lpstr>Слайд 6</vt:lpstr>
      <vt:lpstr>Слайд 7</vt:lpstr>
      <vt:lpstr>Слайд 8</vt:lpstr>
      <vt:lpstr>           Туннели , мягкие модули. Развивают координацию движений, ловкость, смелость,  умение лазать замкнутом пространстве и ориентироваться в нём.</vt:lpstr>
      <vt:lpstr>                                           Хопы и фитболы Развивают чувство равновесия , координацию движений.  Помогают развивать и укреплять мышцы спины, живота и рук.  Формируют правильную осанку детей.  Тренирует вистибюлярный аппарат. </vt:lpstr>
      <vt:lpstr>                                              Дартс                                            Бадминтон                                                            Кольцеброс   </vt:lpstr>
      <vt:lpstr>                  Баскетбольное кольцо    Броски мяча в кольцо развивают меткость, ловкость,                    глазомер.</vt:lpstr>
      <vt:lpstr>Обручи      Укрепляют мышцы брюшного пресса и мышцы спины.  Способствуют развитию гибкости и     силы.</vt:lpstr>
      <vt:lpstr>   Игровое пособие островки Развивает равновесие, координацию движений и ориентировку в пространстве. Совершенствует коммуникативные умения и навыки.</vt:lpstr>
      <vt:lpstr>Слайд 15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Ксю</cp:lastModifiedBy>
  <cp:revision>51</cp:revision>
  <dcterms:created xsi:type="dcterms:W3CDTF">2013-11-19T05:52:05Z</dcterms:created>
  <dcterms:modified xsi:type="dcterms:W3CDTF">2018-12-09T06:10:58Z</dcterms:modified>
</cp:coreProperties>
</file>