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19872" y="1340768"/>
            <a:ext cx="5468144" cy="2262113"/>
          </a:xfrm>
        </p:spPr>
        <p:txBody>
          <a:bodyPr>
            <a:noAutofit/>
          </a:bodyPr>
          <a:lstStyle/>
          <a:p>
            <a:pPr algn="r"/>
            <a:r>
              <a:rPr lang="ru-RU" sz="4800" dirty="0" smtClean="0"/>
              <a:t>Практико-ориентированный проект «Химический светофор»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4149080"/>
            <a:ext cx="6400800" cy="1752600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dirty="0" smtClean="0"/>
              <a:t>Выполнила </a:t>
            </a:r>
          </a:p>
          <a:p>
            <a:pPr algn="r"/>
            <a:r>
              <a:rPr lang="ru-RU" dirty="0" smtClean="0"/>
              <a:t>обучающаяся группы 21</a:t>
            </a:r>
          </a:p>
          <a:p>
            <a:pPr algn="r"/>
            <a:r>
              <a:rPr lang="ru-RU" dirty="0" smtClean="0"/>
              <a:t>Профессия СПО «Автомеханик» </a:t>
            </a:r>
          </a:p>
          <a:p>
            <a:pPr algn="r"/>
            <a:r>
              <a:rPr lang="ru-RU" dirty="0" smtClean="0"/>
              <a:t>ГБПОУ СПЦ № 5</a:t>
            </a:r>
          </a:p>
          <a:p>
            <a:pPr algn="r"/>
            <a:r>
              <a:rPr lang="ru-RU" dirty="0" smtClean="0"/>
              <a:t>Удалова Александра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2933700" cy="430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5977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836712"/>
            <a:ext cx="813690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ea typeface="Calibri"/>
                <a:cs typeface="Times New Roman"/>
              </a:rPr>
              <a:t>Тема «Химический светофор»</a:t>
            </a:r>
            <a:endParaRPr lang="ru-RU" sz="1600" b="1" dirty="0">
              <a:solidFill>
                <a:schemeClr val="accent2">
                  <a:lumMod val="50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ea typeface="Calibri"/>
                <a:cs typeface="Times New Roman"/>
              </a:rPr>
              <a:t>Актуальность проекта- 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a typeface="Calibri"/>
                <a:cs typeface="Times New Roman"/>
              </a:rPr>
              <a:t>в октябре в ГБПОУ СПЦ №5 проходила предметная неделя естествознания. Преподаватель попросила подготовить проект по теме «Химический светофор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a typeface="Calibri"/>
                <a:cs typeface="Times New Roman"/>
              </a:rPr>
              <a:t>» , провести опыт и познакомить с ним ребят нашего центра.</a:t>
            </a:r>
            <a:endParaRPr lang="ru-RU" sz="1600" dirty="0">
              <a:solidFill>
                <a:schemeClr val="accent2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ea typeface="Calibri"/>
                <a:cs typeface="Times New Roman"/>
              </a:rPr>
              <a:t>Тип проекта: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a typeface="Calibri"/>
                <a:cs typeface="Times New Roman"/>
              </a:rPr>
              <a:t>практико-ориентированный, мини-проект</a:t>
            </a:r>
            <a:endParaRPr lang="ru-RU" sz="1600" dirty="0">
              <a:solidFill>
                <a:schemeClr val="accent2">
                  <a:lumMod val="50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ea typeface="Calibri"/>
                <a:cs typeface="Times New Roman"/>
              </a:rPr>
              <a:t>Цель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a typeface="Calibri"/>
                <a:cs typeface="Times New Roman"/>
              </a:rPr>
              <a:t>– аргументировать явления происходящие при проведении опыта «Химический светофор»</a:t>
            </a:r>
            <a:endParaRPr lang="ru-RU" sz="1600" dirty="0">
              <a:solidFill>
                <a:schemeClr val="accent2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ea typeface="Calibri"/>
                <a:cs typeface="Times New Roman"/>
              </a:rPr>
              <a:t>Задачи: </a:t>
            </a:r>
            <a:endParaRPr lang="ru-RU" sz="1600" b="1" dirty="0">
              <a:solidFill>
                <a:schemeClr val="accent2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ea typeface="Calibri"/>
                <a:cs typeface="Times New Roman"/>
              </a:rPr>
              <a:t>1. собрать и изучить информацию о некоторых химических соединениях; </a:t>
            </a:r>
            <a:endParaRPr lang="ru-RU" sz="1600" dirty="0">
              <a:solidFill>
                <a:schemeClr val="accent2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ea typeface="Calibri"/>
                <a:cs typeface="Times New Roman"/>
              </a:rPr>
              <a:t>2. подобрать необходимые для эксперимента вещества</a:t>
            </a:r>
            <a:endParaRPr lang="ru-RU" sz="1600" dirty="0">
              <a:solidFill>
                <a:schemeClr val="accent2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ea typeface="Calibri"/>
                <a:cs typeface="Times New Roman"/>
              </a:rPr>
              <a:t>3. познакомиться и использовать необходимые меры безопасности при проведении опыта «Химический светофор»</a:t>
            </a:r>
            <a:endParaRPr lang="ru-RU" sz="1600" dirty="0">
              <a:solidFill>
                <a:schemeClr val="accent2">
                  <a:lumMod val="5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ea typeface="Calibri"/>
                <a:cs typeface="Times New Roman"/>
              </a:rPr>
              <a:t>Результат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a typeface="Calibri"/>
                <a:cs typeface="Times New Roman"/>
              </a:rPr>
              <a:t>- создание электронной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a typeface="Calibri"/>
                <a:cs typeface="Times New Roman"/>
              </a:rPr>
              <a:t>презентации</a:t>
            </a:r>
            <a:endParaRPr lang="ru-RU" sz="1600" dirty="0">
              <a:solidFill>
                <a:schemeClr val="accent2">
                  <a:lumMod val="50000"/>
                </a:schemeClr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79579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013" y="908720"/>
            <a:ext cx="4371975" cy="582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2780928"/>
            <a:ext cx="77768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В теплой воде растворите 2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грамма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глюкозы (примерно 4 таблетки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).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Долейте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к нему приблизительно 10 мл раствора каустической соды, разведя ее в воде и перемешав.</a:t>
            </a:r>
          </a:p>
        </p:txBody>
      </p:sp>
    </p:spTree>
    <p:extLst>
      <p:ext uri="{BB962C8B-B14F-4D97-AF65-F5344CB8AC3E}">
        <p14:creationId xmlns:p14="http://schemas.microsoft.com/office/powerpoint/2010/main" val="448850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239" y="1268760"/>
            <a:ext cx="5464050" cy="5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2310560"/>
            <a:ext cx="77768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В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другую емкость налейте горячей воды, и добавьте немного красителя индигокармина. Взболтайте, чтобы он быстрее растворился и придал воде насыщенный синий цвет.</a:t>
            </a:r>
          </a:p>
        </p:txBody>
      </p:sp>
    </p:spTree>
    <p:extLst>
      <p:ext uri="{BB962C8B-B14F-4D97-AF65-F5344CB8AC3E}">
        <p14:creationId xmlns:p14="http://schemas.microsoft.com/office/powerpoint/2010/main" val="988999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8128"/>
            <a:ext cx="8352928" cy="582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2276872"/>
            <a:ext cx="74888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В емкость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к индигокармину доливаем раствор глюкозы и каустической соды – и смотрим, как на наших глазах он приобретает зеленый цвет. </a:t>
            </a:r>
          </a:p>
        </p:txBody>
      </p:sp>
    </p:spTree>
    <p:extLst>
      <p:ext uri="{BB962C8B-B14F-4D97-AF65-F5344CB8AC3E}">
        <p14:creationId xmlns:p14="http://schemas.microsoft.com/office/powerpoint/2010/main" val="419603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052736"/>
            <a:ext cx="8280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Довольно быстро зеленый цвет сменится на красный, а затем постепенно перейдет в желтый.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06843"/>
            <a:ext cx="7560840" cy="4741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7922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908720"/>
            <a:ext cx="79208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Теперь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встряхните колбу, чтобы повернуть процесс вспять. Если взболтать слабо, раствор снова станет красным и вернется к желтому цвету, а если сильно, то зеленым, затем красным и снова желтым.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645024"/>
            <a:ext cx="7832572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7132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238" y="908720"/>
            <a:ext cx="856895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Аргументация химического опыта:</a:t>
            </a:r>
          </a:p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Смешав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глюкозу с каустической содой, т. е. гидроксидом натрия, мы получили щелочной раствор глюкозы. Затем, смешав его с раствором индигокармина, мы окисляем жидкость кислородом, которым она насытилась во время переливания из колбы – это и есть причина появления зеленого цвета. Далее в качестве восстановителя начинает работать глюкоза, постепенно меняя цвет на желтый. Но встряхнув колбу, мы снова насыщаем жидкость кислородом, позволяя химической реакции пройти этот круг заново.</a:t>
            </a:r>
          </a:p>
        </p:txBody>
      </p:sp>
    </p:spTree>
    <p:extLst>
      <p:ext uri="{BB962C8B-B14F-4D97-AF65-F5344CB8AC3E}">
        <p14:creationId xmlns:p14="http://schemas.microsoft.com/office/powerpoint/2010/main" val="7066071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273" y="3140968"/>
            <a:ext cx="4848225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31" y="1268760"/>
            <a:ext cx="881804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ВНИМАЕИЕ!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8416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76</TotalTime>
  <Words>337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Практико-ориентированный проект «Химический светофор»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Химический светофор</dc:title>
  <dc:creator>Наташа</dc:creator>
  <cp:lastModifiedBy>RePack by Diakov</cp:lastModifiedBy>
  <cp:revision>6</cp:revision>
  <dcterms:created xsi:type="dcterms:W3CDTF">2018-02-17T15:33:13Z</dcterms:created>
  <dcterms:modified xsi:type="dcterms:W3CDTF">2018-02-17T16:59:57Z</dcterms:modified>
</cp:coreProperties>
</file>