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9" r:id="rId4"/>
    <p:sldId id="258" r:id="rId5"/>
    <p:sldId id="267" r:id="rId6"/>
    <p:sldId id="259" r:id="rId7"/>
    <p:sldId id="260" r:id="rId8"/>
    <p:sldId id="261" r:id="rId9"/>
    <p:sldId id="262" r:id="rId10"/>
    <p:sldId id="263" r:id="rId11"/>
    <p:sldId id="266" r:id="rId12"/>
    <p:sldId id="265" r:id="rId13"/>
    <p:sldId id="264" r:id="rId14"/>
    <p:sldId id="270" r:id="rId15"/>
    <p:sldId id="26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D36C4-2705-46DC-882D-5D1BEABB3CE1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F7E30-152F-485A-B44B-216F736BFD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D36C4-2705-46DC-882D-5D1BEABB3CE1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F7E30-152F-485A-B44B-216F736BFD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D36C4-2705-46DC-882D-5D1BEABB3CE1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F7E30-152F-485A-B44B-216F736BFD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D36C4-2705-46DC-882D-5D1BEABB3CE1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F7E30-152F-485A-B44B-216F736BFD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D36C4-2705-46DC-882D-5D1BEABB3CE1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F7E30-152F-485A-B44B-216F736BFD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D36C4-2705-46DC-882D-5D1BEABB3CE1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F7E30-152F-485A-B44B-216F736BFD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D36C4-2705-46DC-882D-5D1BEABB3CE1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F7E30-152F-485A-B44B-216F736BFD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D36C4-2705-46DC-882D-5D1BEABB3CE1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F7E30-152F-485A-B44B-216F736BFD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D36C4-2705-46DC-882D-5D1BEABB3CE1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F7E30-152F-485A-B44B-216F736BFD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D36C4-2705-46DC-882D-5D1BEABB3CE1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F7E30-152F-485A-B44B-216F736BFD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D36C4-2705-46DC-882D-5D1BEABB3CE1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F7E30-152F-485A-B44B-216F736BFD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9D36C4-2705-46DC-882D-5D1BEABB3CE1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FF7E30-152F-485A-B44B-216F736BFD0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gif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gi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571612"/>
            <a:ext cx="7772400" cy="1470025"/>
          </a:xfrm>
        </p:spPr>
        <p:txBody>
          <a:bodyPr>
            <a:normAutofit/>
          </a:bodyPr>
          <a:lstStyle/>
          <a:p>
            <a:r>
              <a:rPr lang="ru-RU" dirty="0" smtClean="0"/>
              <a:t>Викторина </a:t>
            </a:r>
            <a:br>
              <a:rPr lang="ru-RU" dirty="0" smtClean="0"/>
            </a:br>
            <a:r>
              <a:rPr lang="ru-RU" b="1" dirty="0" smtClean="0">
                <a:solidFill>
                  <a:srgbClr val="0070C0"/>
                </a:solidFill>
              </a:rPr>
              <a:t>«Амурский тигр»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2051" name="Picture 3" descr="C:\Documents and Settings\Admin\Рабочий стол\3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00298" y="3000372"/>
            <a:ext cx="2928958" cy="317303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142852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Муниципальное дошкольное образовательное автономное учреждение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детский сад №2 городского округа города Райчихинска 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572000" y="454967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Подготовил: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Ларюшкина Зоя Викторовна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должность: воспитатель</a:t>
            </a:r>
          </a:p>
          <a:p>
            <a:pPr algn="r"/>
            <a:r>
              <a:rPr lang="ru-RU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ервая квалификационная категория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193631" y="6215082"/>
            <a:ext cx="26296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город Райчихинск, 2016г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Можно ли охотиться на тигра?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3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00166" y="1500174"/>
            <a:ext cx="6170185" cy="4385061"/>
          </a:xfrm>
          <a:prstGeom prst="rect">
            <a:avLst/>
          </a:prstGeom>
          <a:ln w="76200">
            <a:solidFill>
              <a:srgbClr val="00B050"/>
            </a:solidFill>
          </a:ln>
        </p:spPr>
      </p:pic>
      <p:pic>
        <p:nvPicPr>
          <p:cNvPr id="7" name="Picture 9" descr="C:\Documents and Settings\Admin\Рабочий стол\18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786578" y="3786190"/>
            <a:ext cx="2781300" cy="3333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Амурский тигр занесен в Красную книгу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14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85918" y="1928802"/>
            <a:ext cx="5607517" cy="3734606"/>
          </a:xfrm>
          <a:ln w="76200">
            <a:solidFill>
              <a:srgbClr val="00B05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3" descr="44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857488" y="4857760"/>
            <a:ext cx="3191817" cy="1500198"/>
          </a:xfrm>
          <a:prstGeom prst="rect">
            <a:avLst/>
          </a:prstGeom>
        </p:spPr>
      </p:pic>
      <p:pic>
        <p:nvPicPr>
          <p:cNvPr id="7" name="Содержимое 3" descr="44.jpg"/>
          <p:cNvPicPr>
            <a:picLocks noChangeAspect="1"/>
          </p:cNvPicPr>
          <p:nvPr/>
        </p:nvPicPr>
        <p:blipFill>
          <a:blip r:embed="rId3" cstate="email"/>
          <a:srcRect b="-1122"/>
          <a:stretch>
            <a:fillRect/>
          </a:stretch>
        </p:blipFill>
        <p:spPr>
          <a:xfrm>
            <a:off x="5572132" y="2643182"/>
            <a:ext cx="3214710" cy="1571636"/>
          </a:xfrm>
          <a:prstGeom prst="rect">
            <a:avLst/>
          </a:prstGeom>
        </p:spPr>
      </p:pic>
      <p:pic>
        <p:nvPicPr>
          <p:cNvPr id="8" name="Содержимое 3" descr="44.jpg"/>
          <p:cNvPicPr>
            <a:picLocks noChangeAspect="1"/>
          </p:cNvPicPr>
          <p:nvPr/>
        </p:nvPicPr>
        <p:blipFill>
          <a:blip r:embed="rId4" cstate="email"/>
          <a:srcRect t="-1947"/>
          <a:stretch>
            <a:fillRect/>
          </a:stretch>
        </p:blipFill>
        <p:spPr>
          <a:xfrm>
            <a:off x="571472" y="1071546"/>
            <a:ext cx="3191817" cy="1500198"/>
          </a:xfrm>
          <a:prstGeom prst="rect">
            <a:avLst/>
          </a:prstGeom>
        </p:spPr>
      </p:pic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ИГРА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«Собери картинку»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9" descr="C:\Documents and Settings\Admin\Рабочий стол\18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643702" y="3786190"/>
            <a:ext cx="2781300" cy="3333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1  E" pathEditMode="relative" ptsTypes="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17 -0.08397 C -0.12222 0.0384 -0.24861 0.161 -0.29965 0.20981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2" y="1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ИГРА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«Что забыл нарисовать художник?»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77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000232" y="2071678"/>
            <a:ext cx="4181980" cy="3571900"/>
          </a:xfrm>
          <a:prstGeom prst="rect">
            <a:avLst/>
          </a:prstGeom>
        </p:spPr>
      </p:pic>
      <p:pic>
        <p:nvPicPr>
          <p:cNvPr id="12" name="Рисунок 11" descr="77.jpg"/>
          <p:cNvPicPr>
            <a:picLocks noChangeAspect="1"/>
          </p:cNvPicPr>
          <p:nvPr/>
        </p:nvPicPr>
        <p:blipFill>
          <a:blip r:embed="rId3" cstate="email"/>
          <a:srcRect r="-1083"/>
          <a:stretch>
            <a:fillRect/>
          </a:stretch>
        </p:blipFill>
        <p:spPr>
          <a:xfrm>
            <a:off x="6143636" y="2071678"/>
            <a:ext cx="1393994" cy="3571901"/>
          </a:xfrm>
          <a:prstGeom prst="rect">
            <a:avLst/>
          </a:prstGeom>
        </p:spPr>
      </p:pic>
      <p:pic>
        <p:nvPicPr>
          <p:cNvPr id="15" name="Picture 9" descr="C:\Documents and Settings\Admin\Рабочий стол\18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715140" y="3786190"/>
            <a:ext cx="2781300" cy="3333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Тигриный кроссворд</a:t>
            </a:r>
            <a:endParaRPr lang="ru-RU" sz="3600" dirty="0"/>
          </a:p>
        </p:txBody>
      </p:sp>
      <p:sp>
        <p:nvSpPr>
          <p:cNvPr id="7" name="Блок-схема: процесс 6"/>
          <p:cNvSpPr/>
          <p:nvPr/>
        </p:nvSpPr>
        <p:spPr>
          <a:xfrm>
            <a:off x="4143372" y="1357298"/>
            <a:ext cx="500066" cy="428628"/>
          </a:xfrm>
          <a:prstGeom prst="flowChartProces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Блок-схема: процесс 10"/>
          <p:cNvSpPr/>
          <p:nvPr/>
        </p:nvSpPr>
        <p:spPr>
          <a:xfrm>
            <a:off x="4143372" y="1785926"/>
            <a:ext cx="500066" cy="428628"/>
          </a:xfrm>
          <a:prstGeom prst="flowChartProces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Блок-схема: процесс 11"/>
          <p:cNvSpPr/>
          <p:nvPr/>
        </p:nvSpPr>
        <p:spPr>
          <a:xfrm>
            <a:off x="4143372" y="2214554"/>
            <a:ext cx="500066" cy="428628"/>
          </a:xfrm>
          <a:prstGeom prst="flowChartProces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Блок-схема: процесс 12"/>
          <p:cNvSpPr/>
          <p:nvPr/>
        </p:nvSpPr>
        <p:spPr>
          <a:xfrm>
            <a:off x="4143372" y="2643182"/>
            <a:ext cx="500066" cy="428628"/>
          </a:xfrm>
          <a:prstGeom prst="flowChartProces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Блок-схема: процесс 13"/>
          <p:cNvSpPr/>
          <p:nvPr/>
        </p:nvSpPr>
        <p:spPr>
          <a:xfrm>
            <a:off x="4143372" y="3071810"/>
            <a:ext cx="500066" cy="428628"/>
          </a:xfrm>
          <a:prstGeom prst="flowChartProces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Блок-схема: процесс 14"/>
          <p:cNvSpPr/>
          <p:nvPr/>
        </p:nvSpPr>
        <p:spPr>
          <a:xfrm>
            <a:off x="4143372" y="4357694"/>
            <a:ext cx="500066" cy="428628"/>
          </a:xfrm>
          <a:prstGeom prst="flowChartProces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Й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Блок-схема: процесс 15"/>
          <p:cNvSpPr/>
          <p:nvPr/>
        </p:nvSpPr>
        <p:spPr>
          <a:xfrm>
            <a:off x="4143372" y="3500438"/>
            <a:ext cx="500066" cy="428628"/>
          </a:xfrm>
          <a:prstGeom prst="flowChartProces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Блок-схема: процесс 16"/>
          <p:cNvSpPr/>
          <p:nvPr/>
        </p:nvSpPr>
        <p:spPr>
          <a:xfrm>
            <a:off x="4143372" y="3929066"/>
            <a:ext cx="500066" cy="428628"/>
          </a:xfrm>
          <a:prstGeom prst="flowChartProces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Заголовок 1"/>
          <p:cNvSpPr txBox="1">
            <a:spLocks/>
          </p:cNvSpPr>
          <p:nvPr/>
        </p:nvSpPr>
        <p:spPr>
          <a:xfrm>
            <a:off x="214282" y="4857760"/>
            <a:ext cx="4643470" cy="20002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/>
          <a:p>
            <a:pPr lvl="0">
              <a:spcBef>
                <a:spcPct val="0"/>
              </a:spcBef>
            </a:pP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1-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большая полосатая рыжая кошка</a:t>
            </a:r>
          </a:p>
          <a:p>
            <a:pPr lvl="0">
              <a:spcBef>
                <a:spcPct val="0"/>
              </a:spcBef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2- тигры питаются?</a:t>
            </a:r>
          </a:p>
          <a:p>
            <a:pPr lvl="0">
              <a:spcBef>
                <a:spcPct val="0"/>
              </a:spcBef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3- тигр из семейство?</a:t>
            </a:r>
          </a:p>
          <a:p>
            <a:pPr lvl="0">
              <a:spcBef>
                <a:spcPct val="0"/>
              </a:spcBef>
            </a:pP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4- на</a:t>
            </a:r>
            <a:r>
              <a:rPr kumimoji="0" lang="ru-RU" sz="3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Дальнем Востоке живет какой тигр?</a:t>
            </a:r>
          </a:p>
          <a:p>
            <a:pPr lvl="0">
              <a:spcBef>
                <a:spcPct val="0"/>
              </a:spcBef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1" name="Блок-схема: процесс 20"/>
          <p:cNvSpPr/>
          <p:nvPr/>
        </p:nvSpPr>
        <p:spPr>
          <a:xfrm>
            <a:off x="3643306" y="2643182"/>
            <a:ext cx="500066" cy="428628"/>
          </a:xfrm>
          <a:prstGeom prst="flowChartProces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Блок-схема: процесс 21"/>
          <p:cNvSpPr/>
          <p:nvPr/>
        </p:nvSpPr>
        <p:spPr>
          <a:xfrm>
            <a:off x="3143240" y="2643182"/>
            <a:ext cx="500066" cy="428628"/>
          </a:xfrm>
          <a:prstGeom prst="flowChartProces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Блок-схема: процесс 22"/>
          <p:cNvSpPr/>
          <p:nvPr/>
        </p:nvSpPr>
        <p:spPr>
          <a:xfrm>
            <a:off x="2643174" y="2643182"/>
            <a:ext cx="500066" cy="428628"/>
          </a:xfrm>
          <a:prstGeom prst="flowChartProces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Блок-схема: процесс 23"/>
          <p:cNvSpPr/>
          <p:nvPr/>
        </p:nvSpPr>
        <p:spPr>
          <a:xfrm>
            <a:off x="4643438" y="3500438"/>
            <a:ext cx="500066" cy="428628"/>
          </a:xfrm>
          <a:prstGeom prst="flowChartProces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Блок-схема: процесс 24"/>
          <p:cNvSpPr/>
          <p:nvPr/>
        </p:nvSpPr>
        <p:spPr>
          <a:xfrm>
            <a:off x="5143504" y="3500438"/>
            <a:ext cx="500066" cy="428628"/>
          </a:xfrm>
          <a:prstGeom prst="flowChartProces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Блок-схема: процесс 25"/>
          <p:cNvSpPr/>
          <p:nvPr/>
        </p:nvSpPr>
        <p:spPr>
          <a:xfrm>
            <a:off x="5643570" y="3500438"/>
            <a:ext cx="500066" cy="428628"/>
          </a:xfrm>
          <a:prstGeom prst="flowChartProces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Блок-схема: процесс 26"/>
          <p:cNvSpPr/>
          <p:nvPr/>
        </p:nvSpPr>
        <p:spPr>
          <a:xfrm>
            <a:off x="6143636" y="3500438"/>
            <a:ext cx="500066" cy="428628"/>
          </a:xfrm>
          <a:prstGeom prst="flowChartProces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Блок-схема: процесс 27"/>
          <p:cNvSpPr/>
          <p:nvPr/>
        </p:nvSpPr>
        <p:spPr>
          <a:xfrm>
            <a:off x="4643438" y="1785926"/>
            <a:ext cx="500066" cy="428628"/>
          </a:xfrm>
          <a:prstGeom prst="flowChartProces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Блок-схема: процесс 28"/>
          <p:cNvSpPr/>
          <p:nvPr/>
        </p:nvSpPr>
        <p:spPr>
          <a:xfrm>
            <a:off x="5143504" y="1785926"/>
            <a:ext cx="500066" cy="428628"/>
          </a:xfrm>
          <a:prstGeom prst="flowChartProces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Блок-схема: процесс 29"/>
          <p:cNvSpPr/>
          <p:nvPr/>
        </p:nvSpPr>
        <p:spPr>
          <a:xfrm>
            <a:off x="5643570" y="1785926"/>
            <a:ext cx="500066" cy="428628"/>
          </a:xfrm>
          <a:prstGeom prst="flowChartProces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Блок-схема: процесс 30"/>
          <p:cNvSpPr/>
          <p:nvPr/>
        </p:nvSpPr>
        <p:spPr>
          <a:xfrm>
            <a:off x="6143636" y="1785926"/>
            <a:ext cx="500066" cy="428628"/>
          </a:xfrm>
          <a:prstGeom prst="flowChartProces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Блок-схема: процесс 32"/>
          <p:cNvSpPr/>
          <p:nvPr/>
        </p:nvSpPr>
        <p:spPr>
          <a:xfrm>
            <a:off x="2143108" y="2643182"/>
            <a:ext cx="500066" cy="428628"/>
          </a:xfrm>
          <a:prstGeom prst="flowChartProcess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32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Блок-схема: процесс 33"/>
          <p:cNvSpPr/>
          <p:nvPr/>
        </p:nvSpPr>
        <p:spPr>
          <a:xfrm>
            <a:off x="3643306" y="1785926"/>
            <a:ext cx="500066" cy="428628"/>
          </a:xfrm>
          <a:prstGeom prst="flowChartProcess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32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Блок-схема: процесс 34"/>
          <p:cNvSpPr/>
          <p:nvPr/>
        </p:nvSpPr>
        <p:spPr>
          <a:xfrm>
            <a:off x="3643306" y="3500438"/>
            <a:ext cx="500066" cy="428628"/>
          </a:xfrm>
          <a:prstGeom prst="flowChartProcess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32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Блок-схема: процесс 35"/>
          <p:cNvSpPr/>
          <p:nvPr/>
        </p:nvSpPr>
        <p:spPr>
          <a:xfrm>
            <a:off x="4143372" y="928670"/>
            <a:ext cx="500066" cy="428628"/>
          </a:xfrm>
          <a:prstGeom prst="flowChartProcess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32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Блок-схема: процесс 36"/>
          <p:cNvSpPr/>
          <p:nvPr/>
        </p:nvSpPr>
        <p:spPr>
          <a:xfrm>
            <a:off x="7143768" y="3500438"/>
            <a:ext cx="500066" cy="428628"/>
          </a:xfrm>
          <a:prstGeom prst="flowChartProces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Блок-схема: процесс 37"/>
          <p:cNvSpPr/>
          <p:nvPr/>
        </p:nvSpPr>
        <p:spPr>
          <a:xfrm>
            <a:off x="7643834" y="3500438"/>
            <a:ext cx="500066" cy="428628"/>
          </a:xfrm>
          <a:prstGeom prst="flowChartProces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Блок-схема: процесс 38"/>
          <p:cNvSpPr/>
          <p:nvPr/>
        </p:nvSpPr>
        <p:spPr>
          <a:xfrm>
            <a:off x="6643702" y="3500438"/>
            <a:ext cx="500066" cy="428628"/>
          </a:xfrm>
          <a:prstGeom prst="flowChartProces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" name="Picture 9" descr="C:\Documents and Settings\Admin\Рабочий стол\18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643702" y="3786190"/>
            <a:ext cx="2781300" cy="3333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20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2" dur="2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7" dur="2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2" dur="2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7" dur="20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2" dur="20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7" dur="20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2" dur="20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7" dur="20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2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7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2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7" dur="2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2" dur="2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 </a:t>
            </a: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новых встреч!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Documents and Settings\Admin\Рабочий стол\18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14678" y="2786058"/>
            <a:ext cx="2781300" cy="3333750"/>
          </a:xfrm>
          <a:prstGeom prst="rect">
            <a:avLst/>
          </a:prstGeom>
          <a:noFill/>
        </p:spPr>
      </p:pic>
      <p:pic>
        <p:nvPicPr>
          <p:cNvPr id="5" name="Содержимое 4" descr="20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14348" y="3857628"/>
            <a:ext cx="8229600" cy="23739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785794"/>
            <a:ext cx="8229600" cy="4525963"/>
          </a:xfrm>
          <a:ln w="76200">
            <a:solidFill>
              <a:srgbClr val="00B050"/>
            </a:solidFill>
          </a:ln>
        </p:spPr>
        <p:txBody>
          <a:bodyPr>
            <a:normAutofit fontScale="62500" lnSpcReduction="20000"/>
          </a:bodyPr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познакомить детей старшего дошкольного возраста с особенностями Амурского тигра.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расширение и углубление знаний детей об особенностях жизни амурского тигра  и среды его обитания;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воспитание у дошкольников бережного отношения к природе, чувства ответственности перед будущими поколениями за ее сохранение.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Предварительная работа: рассматривание иллюстрации, фото с тиграми,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беседы с детьми об Амурском тигре, рисование тигра,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заучивание стихотворений о тигре (Сибирцев В.,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Яхницкая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Е., чтение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«Сказка про тигра и хитрого зайца», «Тигренок на подсолнухе».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Амурский тигр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357298"/>
            <a:ext cx="8229600" cy="4525963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Амурский тигр - самый крупный тигр на планете. Обитает он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Дальнем Востоке России, по берегам  Амура и Уссури, и в Китае. Отсюда и другие названия этого животного: дальневосточный или уссурийский тигр.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214546" y="2786058"/>
            <a:ext cx="4762500" cy="3571875"/>
          </a:xfrm>
          <a:prstGeom prst="rect">
            <a:avLst/>
          </a:prstGeom>
          <a:ln w="76200">
            <a:solidFill>
              <a:srgbClr val="00B05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Documents and Settings\Admin\Рабочий стол\11.gif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3">
                <a:lumMod val="75000"/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071563" y="852488"/>
            <a:ext cx="7000875" cy="5153025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2214546" y="1785926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Он красивый, как огонь,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 чёрными полосками,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Очень грозные клыки,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Лапы, когти - велики!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Страшен даже взрослым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8" name="AutoShape 6" descr="https://clipart-db.ru/file_content/rastr/xtiger_002.png.pagespeed.ic.Y4yacWhxi8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9" name="Picture 7" descr="C:\Documents and Settings\Admin\Рабочий стол\13.gif"/>
          <p:cNvPicPr>
            <a:picLocks noChangeAspect="1" noChangeArrowheads="1"/>
          </p:cNvPicPr>
          <p:nvPr/>
        </p:nvPicPr>
        <p:blipFill>
          <a:blip r:embed="rId3"/>
          <a:srcRect r="6060"/>
          <a:stretch>
            <a:fillRect/>
          </a:stretch>
        </p:blipFill>
        <p:spPr bwMode="auto">
          <a:xfrm>
            <a:off x="4714876" y="4029536"/>
            <a:ext cx="4071966" cy="28284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Вопросы викторины</a:t>
            </a:r>
            <a:endParaRPr lang="ru-RU" dirty="0"/>
          </a:p>
        </p:txBody>
      </p:sp>
      <p:pic>
        <p:nvPicPr>
          <p:cNvPr id="24578" name="Picture 2" descr="C:\Documents and Settings\Admin\Рабочий стол\18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71802" y="1928802"/>
            <a:ext cx="3319476" cy="3978824"/>
          </a:xfrm>
          <a:prstGeom prst="rect">
            <a:avLst/>
          </a:prstGeom>
          <a:noFill/>
        </p:spPr>
      </p:pic>
      <p:pic>
        <p:nvPicPr>
          <p:cNvPr id="13" name="Содержимое 4" descr="20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42910" y="3786190"/>
            <a:ext cx="8229600" cy="23739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7148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Является ли Амурский тигр хищником?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30" name="Picture 6" descr="C:\Documents and Settings\Admin\Рабочий стол\1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71604" y="1500174"/>
            <a:ext cx="5715040" cy="4287955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</p:pic>
      <p:pic>
        <p:nvPicPr>
          <p:cNvPr id="1033" name="Picture 9" descr="C:\Documents and Settings\Admin\Рабочий стол\18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786578" y="3786190"/>
            <a:ext cx="2781300" cy="3333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Какие цвета присутствуют в окрасе шкуры тигра? (желтый, красно-коричневый, оранжевый, черный)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25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1571604" y="2285992"/>
            <a:ext cx="6000792" cy="3938048"/>
          </a:xfrm>
          <a:prstGeom prst="rect">
            <a:avLst/>
          </a:prstGeom>
          <a:ln w="76200">
            <a:solidFill>
              <a:srgbClr val="00B050"/>
            </a:solidFill>
          </a:ln>
        </p:spPr>
      </p:pic>
      <p:pic>
        <p:nvPicPr>
          <p:cNvPr id="7" name="Picture 9" descr="C:\Documents and Settings\Admin\Рабочий стол\18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786578" y="3786190"/>
            <a:ext cx="2781300" cy="3333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7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071670" y="1428736"/>
            <a:ext cx="5088556" cy="4864424"/>
          </a:xfrm>
          <a:prstGeom prst="rect">
            <a:avLst/>
          </a:prstGeom>
          <a:ln w="76200">
            <a:solidFill>
              <a:srgbClr val="00B050"/>
            </a:solidFill>
          </a:ln>
        </p:spPr>
      </p:pic>
      <p:pic>
        <p:nvPicPr>
          <p:cNvPr id="6" name="Picture 9" descr="C:\Documents and Settings\Admin\Рабочий стол\18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786578" y="3786190"/>
            <a:ext cx="2781300" cy="3333750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Чем питается тигр? (мясо, ягоды, грибы)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00042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Строит ли тигрица «дом» для тигрят? (Тигрица устраивает логово в густых зарослях, пещерах, расщелинах скал)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3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643042" y="2143116"/>
            <a:ext cx="6000760" cy="3995506"/>
          </a:xfrm>
          <a:prstGeom prst="rect">
            <a:avLst/>
          </a:prstGeom>
          <a:ln w="76200">
            <a:solidFill>
              <a:srgbClr val="00B050"/>
            </a:solidFill>
          </a:ln>
        </p:spPr>
      </p:pic>
      <p:pic>
        <p:nvPicPr>
          <p:cNvPr id="6" name="Picture 9" descr="C:\Documents and Settings\Admin\Рабочий стол\18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786578" y="3786190"/>
            <a:ext cx="2781300" cy="3333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322</TotalTime>
  <Words>305</Words>
  <Application>Microsoft Office PowerPoint</Application>
  <PresentationFormat>Экран (4:3)</PresentationFormat>
  <Paragraphs>67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Викторина  «Амурский тигр»</vt:lpstr>
      <vt:lpstr>Слайд 2</vt:lpstr>
      <vt:lpstr>Амурский тигр</vt:lpstr>
      <vt:lpstr>Слайд 4</vt:lpstr>
      <vt:lpstr>Вопросы викторины</vt:lpstr>
      <vt:lpstr>Является ли Амурский тигр хищником?  </vt:lpstr>
      <vt:lpstr>Какие цвета присутствуют в окрасе шкуры тигра? (желтый, красно-коричневый, оранжевый, черный)</vt:lpstr>
      <vt:lpstr>Чем питается тигр? (мясо, ягоды, грибы)</vt:lpstr>
      <vt:lpstr>Строит ли тигрица «дом» для тигрят? (Тигрица устраивает логово в густых зарослях, пещерах, расщелинах скал)</vt:lpstr>
      <vt:lpstr>Можно ли охотиться на тигра?</vt:lpstr>
      <vt:lpstr>Амурский тигр занесен в Красную книгу</vt:lpstr>
      <vt:lpstr>ИГРА «Собери картинку»</vt:lpstr>
      <vt:lpstr>ИГРА  «Что забыл нарисовать художник?»</vt:lpstr>
      <vt:lpstr>Тигриный кроссворд</vt:lpstr>
      <vt:lpstr>До новых встреч!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 «Жизнь амурского тигра» для детей старшего дошкольного возраста.</dc:title>
  <dc:creator>User</dc:creator>
  <cp:lastModifiedBy>Наталья</cp:lastModifiedBy>
  <cp:revision>36</cp:revision>
  <dcterms:created xsi:type="dcterms:W3CDTF">2018-12-05T09:54:06Z</dcterms:created>
  <dcterms:modified xsi:type="dcterms:W3CDTF">2018-12-09T08:52:05Z</dcterms:modified>
</cp:coreProperties>
</file>