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875DD-4CF5-4F20-AF8E-E22485441F1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DD92-A566-4BD9-9873-52C9A3E9E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875DD-4CF5-4F20-AF8E-E22485441F1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DD92-A566-4BD9-9873-52C9A3E9E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875DD-4CF5-4F20-AF8E-E22485441F1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DD92-A566-4BD9-9873-52C9A3E9E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875DD-4CF5-4F20-AF8E-E22485441F1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DD92-A566-4BD9-9873-52C9A3E9E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875DD-4CF5-4F20-AF8E-E22485441F1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DD92-A566-4BD9-9873-52C9A3E9E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875DD-4CF5-4F20-AF8E-E22485441F1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DD92-A566-4BD9-9873-52C9A3E9E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875DD-4CF5-4F20-AF8E-E22485441F1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DD92-A566-4BD9-9873-52C9A3E9E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875DD-4CF5-4F20-AF8E-E22485441F1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DD92-A566-4BD9-9873-52C9A3E9E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875DD-4CF5-4F20-AF8E-E22485441F1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DD92-A566-4BD9-9873-52C9A3E9E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875DD-4CF5-4F20-AF8E-E22485441F1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DD92-A566-4BD9-9873-52C9A3E9E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875DD-4CF5-4F20-AF8E-E22485441F1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CDD92-A566-4BD9-9873-52C9A3E9E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875DD-4CF5-4F20-AF8E-E22485441F1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CDD92-A566-4BD9-9873-52C9A3E9E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42852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автономное учреждение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детский сад №2 городского округа города Райчихинска 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143240" y="2000240"/>
            <a:ext cx="6143636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ГОСТЯХ У СКАЗКИ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454967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Подготовил: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Ларюшкина Зоя Викторовна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должность: воспитатель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ервая квалификационная категория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193632" y="6215082"/>
            <a:ext cx="2629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город Райчихинск, 2017г</a:t>
            </a:r>
          </a:p>
        </p:txBody>
      </p:sp>
      <p:pic>
        <p:nvPicPr>
          <p:cNvPr id="11" name="Picture 2" descr="C:\Documents and Settings\Admin\Рабочий стол\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714488"/>
            <a:ext cx="384139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Кот в ……?</a:t>
            </a:r>
            <a:endParaRPr lang="ru-RU" dirty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5857884" y="2643182"/>
            <a:ext cx="914400" cy="612648"/>
          </a:xfrm>
          <a:prstGeom prst="flowChartProcess">
            <a:avLst/>
          </a:prstGeom>
          <a:solidFill>
            <a:srgbClr val="FF99FF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857884" y="1785926"/>
            <a:ext cx="914400" cy="612648"/>
          </a:xfrm>
          <a:prstGeom prst="flowChartProcess">
            <a:avLst/>
          </a:prstGeom>
          <a:solidFill>
            <a:srgbClr val="FF99FF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5857884" y="3429000"/>
            <a:ext cx="914400" cy="612648"/>
          </a:xfrm>
          <a:prstGeom prst="flowChartProcess">
            <a:avLst/>
          </a:prstGeom>
          <a:solidFill>
            <a:srgbClr val="FF99FF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V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5857884" y="4286256"/>
            <a:ext cx="914400" cy="612648"/>
          </a:xfrm>
          <a:prstGeom prst="flowChartProcess">
            <a:avLst/>
          </a:prstGeom>
          <a:solidFill>
            <a:srgbClr val="FF99FF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6929454" y="1857364"/>
            <a:ext cx="1928826" cy="357190"/>
          </a:xfrm>
          <a:prstGeom prst="flowChartProcess">
            <a:avLst/>
          </a:prstGeom>
          <a:solidFill>
            <a:srgbClr val="FF99FF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валенках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6929454" y="4429132"/>
            <a:ext cx="1928826" cy="357190"/>
          </a:xfrm>
          <a:prstGeom prst="flowChartProcess">
            <a:avLst/>
          </a:prstGeom>
          <a:solidFill>
            <a:srgbClr val="FF99FF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носках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6929454" y="3571876"/>
            <a:ext cx="1928826" cy="357190"/>
          </a:xfrm>
          <a:prstGeom prst="flowChartProcess">
            <a:avLst/>
          </a:prstGeom>
          <a:solidFill>
            <a:srgbClr val="FF99FF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сапогах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6929454" y="2786058"/>
            <a:ext cx="1928826" cy="357190"/>
          </a:xfrm>
          <a:prstGeom prst="flowChartProcess">
            <a:avLst/>
          </a:prstGeom>
          <a:solidFill>
            <a:srgbClr val="FF99FF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тапочках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8" name="Содержимое 17" descr="1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85852" y="1214422"/>
            <a:ext cx="4312430" cy="4934694"/>
          </a:xfrm>
          <a:ln w="76200">
            <a:solidFill>
              <a:srgbClr val="FF99F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Молодцы, ребята! </a:t>
            </a:r>
            <a:b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 новых встреч!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Admin\Рабочий стол\1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1928802"/>
            <a:ext cx="5667388" cy="47393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 гостях у сказки»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: выяснить, какие сказки и каких сказочных героев знают дети,  способствовать развитию речи детей, воображения, мышления, памяти; воспитывать любовь к чтению художественной литературы.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Admin\Рабочий стол\1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43174" y="3143248"/>
            <a:ext cx="3857652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мама коза деткам принесла?</a:t>
            </a:r>
            <a:endParaRPr lang="ru-RU" dirty="0"/>
          </a:p>
        </p:txBody>
      </p:sp>
      <p:pic>
        <p:nvPicPr>
          <p:cNvPr id="4" name="Содержимое 3" descr="1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28662" y="1500174"/>
            <a:ext cx="4392973" cy="4525963"/>
          </a:xfrm>
        </p:spPr>
      </p:pic>
      <p:sp>
        <p:nvSpPr>
          <p:cNvPr id="5" name="Блок-схема: процесс 4"/>
          <p:cNvSpPr/>
          <p:nvPr/>
        </p:nvSpPr>
        <p:spPr>
          <a:xfrm>
            <a:off x="5643570" y="2000240"/>
            <a:ext cx="914400" cy="612648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643570" y="2786058"/>
            <a:ext cx="914400" cy="612648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5643570" y="3643314"/>
            <a:ext cx="914400" cy="612648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V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5643570" y="4429132"/>
            <a:ext cx="914400" cy="612648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6858016" y="2071678"/>
            <a:ext cx="1928826" cy="357190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компот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6929454" y="2857496"/>
            <a:ext cx="1928826" cy="357190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лимонад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6929454" y="3714752"/>
            <a:ext cx="1928826" cy="357190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молоко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6929454" y="4500570"/>
            <a:ext cx="1928826" cy="357190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варенье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Емеля ездил на…..?</a:t>
            </a:r>
            <a:endParaRPr lang="ru-RU" dirty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5715008" y="2000240"/>
            <a:ext cx="914400" cy="612648"/>
          </a:xfrm>
          <a:prstGeom prst="flowChartProces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715008" y="3571876"/>
            <a:ext cx="914400" cy="612648"/>
          </a:xfrm>
          <a:prstGeom prst="flowChartProces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5715008" y="2786058"/>
            <a:ext cx="914400" cy="612648"/>
          </a:xfrm>
          <a:prstGeom prst="flowChartProces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V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5715008" y="4357694"/>
            <a:ext cx="914400" cy="612648"/>
          </a:xfrm>
          <a:prstGeom prst="flowChartProces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6858016" y="2071678"/>
            <a:ext cx="1928826" cy="357190"/>
          </a:xfrm>
          <a:prstGeom prst="flowChartProces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кровати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6858016" y="2928934"/>
            <a:ext cx="1928826" cy="357190"/>
          </a:xfrm>
          <a:prstGeom prst="flowChartProces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печи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6858016" y="3714752"/>
            <a:ext cx="1928826" cy="357190"/>
          </a:xfrm>
          <a:prstGeom prst="flowChartProces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автобусе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6858016" y="4500570"/>
            <a:ext cx="1928826" cy="357190"/>
          </a:xfrm>
          <a:prstGeom prst="flowChartProces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лавочке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4" name="Содержимое 13" descr="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42910" y="1500174"/>
            <a:ext cx="4851721" cy="4525963"/>
          </a:xfrm>
          <a:ln w="7620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Его звали Конёк -………..?</a:t>
            </a:r>
            <a:endParaRPr lang="ru-RU" dirty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5715008" y="2000240"/>
            <a:ext cx="914400" cy="612648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715008" y="3571876"/>
            <a:ext cx="914400" cy="612648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5715008" y="4357694"/>
            <a:ext cx="914400" cy="612648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V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5715008" y="2786058"/>
            <a:ext cx="914400" cy="612648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6858016" y="2071678"/>
            <a:ext cx="1928826" cy="357190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огонёк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6858016" y="2928934"/>
            <a:ext cx="1928826" cy="357190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chemeClr val="tx1"/>
                </a:solidFill>
              </a:rPr>
              <a:t>хвастунок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6858016" y="3714752"/>
            <a:ext cx="1928826" cy="357190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сверчок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6858016" y="4500570"/>
            <a:ext cx="1928826" cy="357190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горбунок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5" name="Содержимое 14" descr="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158" y="1571612"/>
            <a:ext cx="5200267" cy="3929090"/>
          </a:xfrm>
          <a:ln w="7620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Красная шапочка в корзине несла?</a:t>
            </a:r>
            <a:endParaRPr lang="ru-RU" dirty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5715008" y="2000240"/>
            <a:ext cx="914400" cy="612648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715008" y="3571876"/>
            <a:ext cx="914400" cy="612648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5715008" y="2786058"/>
            <a:ext cx="914400" cy="612648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V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5715008" y="4357694"/>
            <a:ext cx="914400" cy="612648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6858016" y="2071678"/>
            <a:ext cx="1928826" cy="35719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булочки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6858016" y="2928934"/>
            <a:ext cx="1928826" cy="35719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пирожки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6858016" y="3714752"/>
            <a:ext cx="1928826" cy="35719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бутерброд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6858016" y="4500570"/>
            <a:ext cx="1928826" cy="35719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торт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4" name="Содержимое 13" descr="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1643050"/>
            <a:ext cx="5213375" cy="3786214"/>
          </a:xfrm>
          <a:ln w="76200">
            <a:solidFill>
              <a:schemeClr val="accent4">
                <a:lumMod val="40000"/>
                <a:lumOff val="6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Кощей бессмертный чах над…..?</a:t>
            </a:r>
            <a:endParaRPr lang="ru-RU" dirty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5715008" y="2714620"/>
            <a:ext cx="914400" cy="612648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715008" y="3500438"/>
            <a:ext cx="914400" cy="612648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5715008" y="1928802"/>
            <a:ext cx="914400" cy="612648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V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5715008" y="4286256"/>
            <a:ext cx="914400" cy="612648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6858016" y="2071678"/>
            <a:ext cx="1928826" cy="35719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златом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6858016" y="2928934"/>
            <a:ext cx="1928826" cy="35719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книгой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6858016" y="3714752"/>
            <a:ext cx="1928826" cy="35719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картиной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6858016" y="4500570"/>
            <a:ext cx="1928826" cy="35719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игрушкой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5" name="Содержимое 14" descr="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357290" y="1285860"/>
            <a:ext cx="3640712" cy="491145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Из чего варил кашу солдат?</a:t>
            </a:r>
            <a:endParaRPr lang="ru-RU" dirty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5786446" y="2643182"/>
            <a:ext cx="914400" cy="612648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786446" y="1785926"/>
            <a:ext cx="914400" cy="612648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5786446" y="3500438"/>
            <a:ext cx="914400" cy="612648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V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5786446" y="4286256"/>
            <a:ext cx="914400" cy="612648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6858016" y="1928802"/>
            <a:ext cx="1928826" cy="357190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ружья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6858016" y="2786058"/>
            <a:ext cx="1928826" cy="357190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пилы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6858016" y="3643314"/>
            <a:ext cx="1928826" cy="357190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топора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6858016" y="4429132"/>
            <a:ext cx="1928826" cy="357190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гвоздей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4" name="Содержимое 13" descr="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42910" y="1428736"/>
            <a:ext cx="4806509" cy="4240211"/>
          </a:xfrm>
          <a:ln w="76200">
            <a:solidFill>
              <a:schemeClr val="tx2">
                <a:lumMod val="20000"/>
                <a:lumOff val="8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Баба по амбару помела и испекла?</a:t>
            </a:r>
            <a:endParaRPr lang="ru-RU" dirty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5857884" y="3429000"/>
            <a:ext cx="914400" cy="612648"/>
          </a:xfrm>
          <a:prstGeom prst="flowChart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857884" y="1714488"/>
            <a:ext cx="914400" cy="612648"/>
          </a:xfrm>
          <a:prstGeom prst="flowChart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5857884" y="2571744"/>
            <a:ext cx="914400" cy="612648"/>
          </a:xfrm>
          <a:prstGeom prst="flowChart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V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5857884" y="4286256"/>
            <a:ext cx="914400" cy="612648"/>
          </a:xfrm>
          <a:prstGeom prst="flowChart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6929454" y="1857364"/>
            <a:ext cx="1928826" cy="357190"/>
          </a:xfrm>
          <a:prstGeom prst="flowChart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бублик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6929454" y="4429132"/>
            <a:ext cx="1928826" cy="357190"/>
          </a:xfrm>
          <a:prstGeom prst="flowChart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ватрушку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6929454" y="3571876"/>
            <a:ext cx="1928826" cy="357190"/>
          </a:xfrm>
          <a:prstGeom prst="flowChart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пиццу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6929454" y="2786058"/>
            <a:ext cx="1928826" cy="357190"/>
          </a:xfrm>
          <a:prstGeom prst="flowChart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колобок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5" name="Содержимое 14" descr="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1571612"/>
            <a:ext cx="5286412" cy="3964809"/>
          </a:xfrm>
          <a:ln w="76200">
            <a:solidFill>
              <a:schemeClr val="bg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146</Words>
  <Application>Microsoft Office PowerPoint</Application>
  <PresentationFormat>Экран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 ГОСТЯХ У СКАЗКИ</vt:lpstr>
      <vt:lpstr>«В гостях у сказки»</vt:lpstr>
      <vt:lpstr>Что мама коза деткам принесла?</vt:lpstr>
      <vt:lpstr>Емеля ездил на…..?</vt:lpstr>
      <vt:lpstr>Его звали Конёк -………..?</vt:lpstr>
      <vt:lpstr>Красная шапочка в корзине несла?</vt:lpstr>
      <vt:lpstr>Кощей бессмертный чах над…..?</vt:lpstr>
      <vt:lpstr>Из чего варил кашу солдат?</vt:lpstr>
      <vt:lpstr>Баба по амбару помела и испекла?</vt:lpstr>
      <vt:lpstr>Кот в ……?</vt:lpstr>
      <vt:lpstr>Молодцы, ребята!  До новых встреч!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Наталья</cp:lastModifiedBy>
  <cp:revision>11</cp:revision>
  <dcterms:created xsi:type="dcterms:W3CDTF">2018-12-06T10:19:17Z</dcterms:created>
  <dcterms:modified xsi:type="dcterms:W3CDTF">2018-12-09T08:53:54Z</dcterms:modified>
</cp:coreProperties>
</file>