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57" r:id="rId5"/>
    <p:sldId id="264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5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Взаимодействие специалистов в процессе коррекции речи у детей с тяжелыми речевыми расстройствами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Участники коррекционной работы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Учитель-логопед – воспитатели группы – педагог-психолог – музыкальный руководитель – инструктор по физической культуре </a:t>
            </a:r>
            <a:r>
              <a:rPr lang="ru-RU" dirty="0" smtClean="0"/>
              <a:t> </a:t>
            </a:r>
            <a:r>
              <a:rPr lang="ru-RU" dirty="0" smtClean="0"/>
              <a:t>- родители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Логопед: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800" dirty="0" smtClean="0"/>
              <a:t>Организует коррекционную и образовательную работу в группе детей с речевыми нарушениями;</a:t>
            </a:r>
          </a:p>
          <a:p>
            <a:r>
              <a:rPr lang="ru-RU" sz="2800" dirty="0" smtClean="0"/>
              <a:t>Учитель-логопед  проводит экспресс-диагностику для первичного комплектования </a:t>
            </a:r>
            <a:r>
              <a:rPr lang="ru-RU" sz="2800" dirty="0" err="1" smtClean="0"/>
              <a:t>логопукта</a:t>
            </a:r>
            <a:r>
              <a:rPr lang="ru-RU" sz="2800" dirty="0" smtClean="0"/>
              <a:t>, Осуществляет стартовое  комплексное логопедическое  обследование детей,  зачисленных  на  логопедический  пункт, выполняет коррекционно-развивающую работу по устранению недостатков речевого развития  воспитанников.</a:t>
            </a:r>
          </a:p>
          <a:p>
            <a:r>
              <a:rPr lang="ru-RU" sz="2800" dirty="0" smtClean="0"/>
              <a:t>В  обязанности  учителя-логопеда также  входит: профилактическая работа, которая включает в себя следующие моменты.</a:t>
            </a:r>
          </a:p>
          <a:p>
            <a:pPr lvl="0"/>
            <a:r>
              <a:rPr lang="ru-RU" sz="2800" dirty="0" smtClean="0"/>
              <a:t>Первичное выявление задержек </a:t>
            </a:r>
            <a:r>
              <a:rPr lang="ru-RU" sz="2800" dirty="0" err="1" smtClean="0"/>
              <a:t>психоречевого</a:t>
            </a:r>
            <a:r>
              <a:rPr lang="ru-RU" sz="2800" dirty="0" smtClean="0"/>
              <a:t> развития у детей раннего возраста в ДОУ по запросу (родителей, воспитателей).</a:t>
            </a:r>
          </a:p>
          <a:p>
            <a:pPr lvl="0"/>
            <a:r>
              <a:rPr lang="ru-RU" sz="2800" dirty="0" smtClean="0"/>
              <a:t>Профилактическое обследование звукопроизношения всех  детей ДОУ, начиная со средней группы (4-5 лет),  выявление патологий. </a:t>
            </a:r>
          </a:p>
          <a:p>
            <a:pPr lvl="0"/>
            <a:r>
              <a:rPr lang="ru-RU" sz="2800" dirty="0" smtClean="0"/>
              <a:t>Совместное проведение фронтальных логопедических занятий с детьми 6-7 лет, как зачисленными, так и не зачисленными на логопедический пункт с целью формирования предпосылок учебной деятельности и предупреждению нарушений письма и чтения при обучении в школе.  </a:t>
            </a:r>
          </a:p>
          <a:p>
            <a:pPr lvl="0"/>
            <a:r>
              <a:rPr lang="ru-RU" sz="2800" dirty="0" smtClean="0"/>
              <a:t>Обязательство представлять детей с проблемами в речевом и психологическом развитии на </a:t>
            </a:r>
            <a:r>
              <a:rPr lang="ru-RU" sz="2800" dirty="0" err="1" smtClean="0"/>
              <a:t>психолого</a:t>
            </a:r>
            <a:r>
              <a:rPr lang="ru-RU" sz="2800" dirty="0" smtClean="0"/>
              <a:t> – </a:t>
            </a:r>
            <a:r>
              <a:rPr lang="ru-RU" sz="2800" dirty="0" err="1" smtClean="0"/>
              <a:t>медико</a:t>
            </a:r>
            <a:r>
              <a:rPr lang="ru-RU" sz="2800" dirty="0" smtClean="0"/>
              <a:t> - педагогическом консилиуме ДОУ.</a:t>
            </a:r>
          </a:p>
          <a:p>
            <a:pPr lvl="0"/>
            <a:r>
              <a:rPr lang="ru-RU" sz="2800" dirty="0" smtClean="0"/>
              <a:t>Заполнение логопедического заключения в медицинской карте воспитанников.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Воспитатель: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фронтальные, подгрупповые занятия по развитию речи с применением дидактических игр и упражнений на развитие всех компонентов речи;</a:t>
            </a:r>
          </a:p>
          <a:p>
            <a:pPr lvl="0"/>
            <a:r>
              <a:rPr lang="ru-RU" dirty="0" smtClean="0"/>
              <a:t>экскурсии, наблюдения, экспериментальная деятельность;</a:t>
            </a:r>
          </a:p>
          <a:p>
            <a:pPr lvl="0"/>
            <a:r>
              <a:rPr lang="ru-RU" dirty="0" smtClean="0"/>
              <a:t>беседы, ознакомление с произведениями художественной литературы.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Воспитатели: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Воспитатели  групп  контролируют  речь  детей  во  время  своих  занятий  и  режимных  моментов,  способствуют  автоматизации  исправленных  учителем-логопедом  звуков, развивают  артикуляционную  и  мелкую  моторику,  фонематическое  восприятие,  формируют  первоначальные  навыки  звукового  анализа  и  синтеза.  Расширяют  словарный  запас,  совершенствуют  грамматический  строй  и  связную  речь. </a:t>
            </a:r>
          </a:p>
          <a:p>
            <a:r>
              <a:rPr lang="ru-RU" dirty="0" smtClean="0"/>
              <a:t> Выполняя  эти  должностные  обязанности  в  процессе  реализации  общеобразовательной  программы,  они  ориентируются  на  рекомендации  учителя-логопеда.</a:t>
            </a:r>
          </a:p>
          <a:p>
            <a:r>
              <a:rPr lang="ru-RU" dirty="0" smtClean="0"/>
              <a:t>Воспитатели обязаны знать индивидуальные отклонения в формировании речи ребенка, сл</a:t>
            </a:r>
          </a:p>
          <a:p>
            <a:r>
              <a:rPr lang="ru-RU" dirty="0" smtClean="0"/>
              <a:t>Во время режимных моментов, самообслуживания, на прогулке, экскурсии, в играх и развлечениях воспитатель должен осуществлять также коррекционную работу, значимость которой в том, что она предоставляет возможность практики речевого общения детей и закрепления речевых навыков в их жизнедеятельности.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Музыкальный руководитель: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музыкально-ритмические игры;</a:t>
            </a:r>
          </a:p>
          <a:p>
            <a:pPr lvl="0"/>
            <a:r>
              <a:rPr lang="ru-RU" dirty="0" smtClean="0"/>
              <a:t>упражнения на развитие слухового восприятия, двигательной памяти;</a:t>
            </a:r>
          </a:p>
          <a:p>
            <a:pPr lvl="0"/>
            <a:r>
              <a:rPr lang="ru-RU" dirty="0" smtClean="0"/>
              <a:t>этюды на развитие выразительности мимики, жеста;</a:t>
            </a:r>
          </a:p>
          <a:p>
            <a:pPr lvl="0"/>
            <a:r>
              <a:rPr lang="ru-RU" dirty="0" smtClean="0"/>
              <a:t>игры-драматизации.</a:t>
            </a:r>
          </a:p>
          <a:p>
            <a:r>
              <a:rPr lang="ru-RU" dirty="0" smtClean="0"/>
              <a:t>развивает  чувство  ритма  и  темпа,  акустические  и  </a:t>
            </a:r>
            <a:r>
              <a:rPr lang="ru-RU" dirty="0" err="1" smtClean="0"/>
              <a:t>тембральные</a:t>
            </a:r>
            <a:r>
              <a:rPr lang="ru-RU" dirty="0" smtClean="0"/>
              <a:t>  свойства  голоса,  речевое  дыхание,  слуховое  внимание,  способствует  автоматизации  звуков  при  разучивании  и  исполнении  песен.</a:t>
            </a:r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Специалист по ФИЗО: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игры и упражнения на развитие общей, мелкой моторики;</a:t>
            </a:r>
          </a:p>
          <a:p>
            <a:pPr lvl="0"/>
            <a:r>
              <a:rPr lang="ru-RU" dirty="0" smtClean="0"/>
              <a:t>упражнения на формирование правильного физиологического дыхания и фонационного выдоха;</a:t>
            </a:r>
          </a:p>
          <a:p>
            <a:pPr lvl="0"/>
            <a:r>
              <a:rPr lang="ru-RU" dirty="0" smtClean="0"/>
              <a:t>подвижные, спортивные игры с речевым сопровождением на закрепление навыков правильного произношения звуков;</a:t>
            </a:r>
          </a:p>
          <a:p>
            <a:pPr lvl="0"/>
            <a:r>
              <a:rPr lang="ru-RU" dirty="0" smtClean="0"/>
              <a:t>игры на развитие пространственной ориентации.</a:t>
            </a:r>
          </a:p>
          <a:p>
            <a:pPr lvl="0"/>
            <a:r>
              <a:rPr lang="ru-RU" dirty="0" smtClean="0"/>
              <a:t>развивает  общую  моторику  и  координации  движений,  умения  по  мышечной  релаксации,  диафрагмально-реберному  и  речевому  дыханию.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Педагог – психолог: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Игры на развитие мелкой моторики</a:t>
            </a:r>
          </a:p>
          <a:p>
            <a:pPr lvl="0"/>
            <a:r>
              <a:rPr lang="ru-RU" dirty="0" smtClean="0"/>
              <a:t>Коррекция эмоционально-волевой сферы, формирование произвольности поведения.</a:t>
            </a:r>
          </a:p>
          <a:p>
            <a:pPr lvl="0"/>
            <a:r>
              <a:rPr lang="ru-RU" dirty="0" smtClean="0"/>
              <a:t>Развитие и коррекция психических процессов.</a:t>
            </a:r>
          </a:p>
          <a:p>
            <a:r>
              <a:rPr lang="ru-RU" dirty="0" smtClean="0"/>
              <a:t>корректирует  основные  психические  функции,  развивает  произвольность  и  навыки  самоконтроля,  снимает  тревожность  детей  при  негативном  настрое  на  логопедические  занятия,  активизирует  отработанную  лексику,  развивает  зрительно-моторную  координацию,  создает  среду  психологической  поддержки  детям  с  нарушениями  речи.</a:t>
            </a:r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Родители: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игры и упражнения на развитие артикуляционной моторики ребенка;</a:t>
            </a:r>
          </a:p>
          <a:p>
            <a:pPr lvl="0"/>
            <a:r>
              <a:rPr lang="ru-RU" dirty="0" smtClean="0"/>
              <a:t>контроль за выполнением заданий и произношением ребенка;</a:t>
            </a:r>
          </a:p>
          <a:p>
            <a:pPr lvl="0"/>
            <a:r>
              <a:rPr lang="ru-RU" dirty="0" smtClean="0"/>
              <a:t>выполнение рекомендаций учителя-логопеда.</a:t>
            </a:r>
          </a:p>
          <a:p>
            <a:pPr lvl="0"/>
            <a:r>
              <a:rPr lang="ru-RU" dirty="0" smtClean="0"/>
              <a:t>Расширение общего кругозора ребенка.</a:t>
            </a:r>
          </a:p>
          <a:p>
            <a:pPr lvl="0"/>
            <a:r>
              <a:rPr lang="ru-RU" dirty="0" smtClean="0"/>
              <a:t>Формирование социально-бытовых навыков и культуры поведения.</a:t>
            </a:r>
          </a:p>
          <a:p>
            <a:r>
              <a:rPr lang="ru-RU" dirty="0" smtClean="0"/>
              <a:t>Родители оказывают посильную помощь в коррекции речи детей.  Родители несут ответственность за посещение ребенком  ДОУ и логопедических занятий. Родители осуществляют контроль за выполнением  домашних заданий логопеда. </a:t>
            </a:r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586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Взаимодействие специалистов в процессе коррекции речи у детей с тяжелыми речевыми расстройствами</vt:lpstr>
      <vt:lpstr>Участники коррекционной работы</vt:lpstr>
      <vt:lpstr>Логопед:</vt:lpstr>
      <vt:lpstr>Воспитатель: </vt:lpstr>
      <vt:lpstr>Воспитатели:</vt:lpstr>
      <vt:lpstr>Музыкальный руководитель: </vt:lpstr>
      <vt:lpstr>Специалист по ФИЗО:</vt:lpstr>
      <vt:lpstr>Педагог – психолог:</vt:lpstr>
      <vt:lpstr>Родители: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специалистов в процессе коррекции речи у детей с тяжелыми речевыми расстройствами</dc:title>
  <dc:creator>Home</dc:creator>
  <cp:lastModifiedBy>GYPNORION</cp:lastModifiedBy>
  <cp:revision>3</cp:revision>
  <dcterms:created xsi:type="dcterms:W3CDTF">2016-05-17T22:32:36Z</dcterms:created>
  <dcterms:modified xsi:type="dcterms:W3CDTF">2018-11-27T04:10:55Z</dcterms:modified>
</cp:coreProperties>
</file>