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84" r:id="rId7"/>
    <p:sldId id="265" r:id="rId8"/>
    <p:sldId id="266" r:id="rId9"/>
    <p:sldId id="267" r:id="rId10"/>
    <p:sldId id="268" r:id="rId11"/>
    <p:sldId id="285" r:id="rId12"/>
    <p:sldId id="270" r:id="rId13"/>
    <p:sldId id="271" r:id="rId14"/>
    <p:sldId id="274" r:id="rId15"/>
    <p:sldId id="276" r:id="rId16"/>
    <p:sldId id="277" r:id="rId17"/>
    <p:sldId id="282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тери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8" y="188640"/>
            <a:ext cx="8796594" cy="64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«Водоёмы Ставропольского края»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5761" y="4653136"/>
            <a:ext cx="6400800" cy="76200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МБОУ «СОШ № 3» г. Михайловск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Ученицы 4 «Е» класса </a:t>
            </a:r>
            <a:r>
              <a:rPr lang="ru-RU" sz="1800" dirty="0" err="1" smtClean="0">
                <a:solidFill>
                  <a:srgbClr val="002060"/>
                </a:solidFill>
              </a:rPr>
              <a:t>Бекдурдыевой</a:t>
            </a:r>
            <a:r>
              <a:rPr lang="ru-RU" sz="1800" dirty="0" smtClean="0">
                <a:solidFill>
                  <a:srgbClr val="002060"/>
                </a:solidFill>
              </a:rPr>
              <a:t> Амины</a:t>
            </a:r>
          </a:p>
        </p:txBody>
      </p:sp>
    </p:spTree>
    <p:extLst>
      <p:ext uri="{BB962C8B-B14F-4D97-AF65-F5344CB8AC3E}">
        <p14:creationId xmlns:p14="http://schemas.microsoft.com/office/powerpoint/2010/main" val="275458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052736"/>
            <a:ext cx="75608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В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крае около 40 мелких и крупных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озёр. Вода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озёрах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Ставропольского края летом хорошо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про-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гревается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 температура его достигает в верхних слоях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+20-25градусов.Озёра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всегда привлекали внимание прозаиков, поэтов, художников, поражая их своими просторами и красотой природы.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Самыми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крупными водоёмами в крае являются </a:t>
            </a:r>
            <a:r>
              <a:rPr lang="ru-RU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Отказненское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Чограйское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Курское  и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Ростованов-ское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водохранилища.</a:t>
            </a:r>
          </a:p>
          <a:p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110 км от Пятигорска находится </a:t>
            </a:r>
            <a:r>
              <a:rPr lang="ru-RU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Ростовановское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водохранилище. Водится в нём  много рыбы: лещ, вобла, голавль, сазан, окунь, щука, судак.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Чограйское</a:t>
            </a:r>
            <a:r>
              <a:rPr lang="ru-RU" dirty="0" smtClean="0"/>
              <a:t> водохранилище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крайнем северо-востоке края на границе с Калмыкией расположено </a:t>
            </a:r>
            <a:r>
              <a:rPr lang="ru-RU" dirty="0" err="1" smtClean="0"/>
              <a:t>Чограйское</a:t>
            </a:r>
            <a:r>
              <a:rPr lang="ru-RU" dirty="0" smtClean="0"/>
              <a:t> водохранилище. Оно создано в месте впадения реки </a:t>
            </a:r>
            <a:r>
              <a:rPr lang="ru-RU" dirty="0" err="1" smtClean="0"/>
              <a:t>Калаус</a:t>
            </a:r>
            <a:r>
              <a:rPr lang="ru-RU" dirty="0" smtClean="0"/>
              <a:t> в реку Восточный </a:t>
            </a:r>
            <a:r>
              <a:rPr lang="ru-RU" dirty="0" err="1" smtClean="0"/>
              <a:t>Маныч</a:t>
            </a:r>
            <a:r>
              <a:rPr lang="ru-RU" dirty="0" smtClean="0"/>
              <a:t> и питается водами Терека и Кумы.</a:t>
            </a:r>
            <a:endParaRPr lang="ru-RU" dirty="0"/>
          </a:p>
        </p:txBody>
      </p:sp>
      <p:pic>
        <p:nvPicPr>
          <p:cNvPr id="1026" name="Picture 2" descr="C:\Users\пк\Desktop\chograjsko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16632"/>
            <a:ext cx="883298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к\Desktop\5ac34ebb831f86877791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260648"/>
            <a:ext cx="8736972" cy="644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к\Desktop\chograyskiy_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80976"/>
            <a:ext cx="9169019" cy="649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92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Сенгилеевское</a:t>
            </a:r>
            <a:r>
              <a:rPr lang="ru-RU" dirty="0" smtClean="0">
                <a:solidFill>
                  <a:srgbClr val="FF0000"/>
                </a:solidFill>
              </a:rPr>
              <a:t> озеро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0768"/>
            <a:ext cx="8856984" cy="5400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514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828836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Есть в крае озеро-болото: </a:t>
            </a:r>
            <a:r>
              <a:rPr lang="ru-RU" sz="2800" dirty="0" err="1"/>
              <a:t>Кравцово</a:t>
            </a:r>
            <a:r>
              <a:rPr lang="ru-RU" sz="2800" dirty="0"/>
              <a:t> озеро, на котором произрастает единственный на Северном </a:t>
            </a:r>
            <a:r>
              <a:rPr lang="ru-RU" sz="2800" dirty="0" smtClean="0"/>
              <a:t>Кавказе </a:t>
            </a:r>
            <a:r>
              <a:rPr lang="ru-RU" sz="2800" dirty="0" err="1"/>
              <a:t>вейник</a:t>
            </a:r>
            <a:r>
              <a:rPr lang="ru-RU" sz="2800" dirty="0"/>
              <a:t> седеющий и осока просяная.</a:t>
            </a: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8" y="620688"/>
            <a:ext cx="6480720" cy="59046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6672"/>
            <a:ext cx="7200800" cy="6192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23" y="332656"/>
            <a:ext cx="9649072" cy="511256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535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2646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" y="116632"/>
            <a:ext cx="8972196" cy="65527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232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908720"/>
            <a:ext cx="727280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Пятигорск – старейший курорт Кавказских Минеральных вод. Живописная природа с разнообразными минеральными источниками создаёт здесь благоприятные условия для лечения больных и делает его одним из лучших курортов страны. Город славится </a:t>
            </a:r>
            <a:r>
              <a:rPr lang="ru-RU" sz="2800" dirty="0" smtClean="0"/>
              <a:t>горячими углекисло-сероводород-</a:t>
            </a:r>
            <a:r>
              <a:rPr lang="ru-RU" sz="2800" dirty="0" err="1" smtClean="0"/>
              <a:t>ными</a:t>
            </a:r>
            <a:r>
              <a:rPr lang="ru-RU" sz="2800" dirty="0" smtClean="0"/>
              <a:t> </a:t>
            </a:r>
            <a:r>
              <a:rPr lang="ru-RU" sz="2800" dirty="0"/>
              <a:t>водами. В 10 км от города находится </a:t>
            </a:r>
            <a:r>
              <a:rPr lang="ru-RU" sz="2800" dirty="0" err="1"/>
              <a:t>Тамбуканское</a:t>
            </a:r>
            <a:r>
              <a:rPr lang="ru-RU" sz="2800" dirty="0"/>
              <a:t> озеро. Лечебная грязь его поставляется на все курорты </a:t>
            </a:r>
            <a:r>
              <a:rPr lang="ru-RU" sz="2800" dirty="0" err="1"/>
              <a:t>Кавминвод</a:t>
            </a:r>
            <a:r>
              <a:rPr lang="ru-RU" sz="2800" dirty="0"/>
              <a:t>. </a:t>
            </a:r>
            <a:r>
              <a:rPr lang="ru-RU" sz="2800" dirty="0" err="1"/>
              <a:t>Тамбуканское</a:t>
            </a:r>
            <a:r>
              <a:rPr lang="ru-RU" sz="2800" dirty="0"/>
              <a:t> озеро горько- солёное.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6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28092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9683">
            <a:off x="1907704" y="260648"/>
            <a:ext cx="7128792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6810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6396" y="980728"/>
            <a:ext cx="75360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sz="2400" dirty="0" smtClean="0"/>
              <a:t>Озеро </a:t>
            </a:r>
            <a:r>
              <a:rPr lang="ru-RU" sz="2400" dirty="0" err="1"/>
              <a:t>Маныч-Гудило</a:t>
            </a:r>
            <a:r>
              <a:rPr lang="ru-RU" sz="2400" dirty="0"/>
              <a:t> (Большой </a:t>
            </a:r>
            <a:r>
              <a:rPr lang="ru-RU" sz="2400" dirty="0" err="1"/>
              <a:t>Маныч</a:t>
            </a:r>
            <a:r>
              <a:rPr lang="ru-RU" sz="2400" dirty="0"/>
              <a:t>) – </a:t>
            </a:r>
            <a:r>
              <a:rPr lang="ru-RU" sz="2400" dirty="0" err="1" smtClean="0"/>
              <a:t>уни-кальное</a:t>
            </a:r>
            <a:r>
              <a:rPr lang="ru-RU" sz="2400" dirty="0" smtClean="0"/>
              <a:t> </a:t>
            </a:r>
            <a:r>
              <a:rPr lang="ru-RU" sz="2400" dirty="0"/>
              <a:t>соленое озеро в Калмыкии, </a:t>
            </a:r>
            <a:r>
              <a:rPr lang="ru-RU" sz="2400" dirty="0" smtClean="0"/>
              <a:t>Ставрополь-</a:t>
            </a:r>
            <a:r>
              <a:rPr lang="ru-RU" sz="2400" dirty="0" err="1" smtClean="0"/>
              <a:t>ском</a:t>
            </a:r>
            <a:r>
              <a:rPr lang="ru-RU" sz="2400" dirty="0" smtClean="0"/>
              <a:t> </a:t>
            </a:r>
            <a:r>
              <a:rPr lang="ru-RU" sz="2400" dirty="0"/>
              <a:t>крае и Ростовской области, одна из </a:t>
            </a:r>
            <a:r>
              <a:rPr lang="ru-RU" sz="2400" dirty="0" err="1" smtClean="0"/>
              <a:t>террито-рий</a:t>
            </a:r>
            <a:r>
              <a:rPr lang="ru-RU" sz="2400" dirty="0" smtClean="0"/>
              <a:t> </a:t>
            </a:r>
            <a:r>
              <a:rPr lang="ru-RU" sz="2400" dirty="0"/>
              <a:t>заповедника «Черные земли». По ночам озеро гудит, отсюда и имя: </a:t>
            </a:r>
            <a:r>
              <a:rPr lang="ru-RU" sz="2400" dirty="0" err="1"/>
              <a:t>Маныч-Гудило</a:t>
            </a:r>
            <a:r>
              <a:rPr lang="ru-RU" sz="2400" dirty="0"/>
              <a:t>. Слово "</a:t>
            </a:r>
            <a:r>
              <a:rPr lang="ru-RU" sz="2400" dirty="0" err="1"/>
              <a:t>Маныч</a:t>
            </a:r>
            <a:r>
              <a:rPr lang="ru-RU" sz="2400" dirty="0"/>
              <a:t>" – татарское, обозначает "соленый" или "горький".</a:t>
            </a:r>
          </a:p>
          <a:p>
            <a:r>
              <a:rPr lang="ru-RU" sz="2400" dirty="0"/>
              <a:t>Площадь водоема 350 кв. км. Озеро </a:t>
            </a:r>
            <a:r>
              <a:rPr lang="ru-RU" sz="2400" dirty="0" err="1"/>
              <a:t>Маныч-Гудило</a:t>
            </a:r>
            <a:r>
              <a:rPr lang="ru-RU" sz="2400" dirty="0"/>
              <a:t> является  остатком древнего океана </a:t>
            </a:r>
            <a:r>
              <a:rPr lang="ru-RU" sz="2400" dirty="0" err="1"/>
              <a:t>Тетис</a:t>
            </a:r>
            <a:r>
              <a:rPr lang="ru-RU" sz="2400" dirty="0"/>
              <a:t>, соединявшего  Азовское, Черное и Каспийское моря. На его островах  гнездятся редчайшие виды птиц, занесенные в Красную книгу России: розовый и кудрявый пеликаны, черноголовый хохотун, колпица и другие. </a:t>
            </a:r>
          </a:p>
        </p:txBody>
      </p:sp>
    </p:spTree>
    <p:extLst>
      <p:ext uri="{BB962C8B-B14F-4D97-AF65-F5344CB8AC3E}">
        <p14:creationId xmlns:p14="http://schemas.microsoft.com/office/powerpoint/2010/main" val="37971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Наиболее многочисленной и разнообразной на озере </a:t>
            </a:r>
            <a:r>
              <a:rPr lang="ru-RU" sz="2000" dirty="0" err="1"/>
              <a:t>Маныч-Гудило</a:t>
            </a:r>
            <a:r>
              <a:rPr lang="ru-RU" sz="2000" dirty="0"/>
              <a:t> является орнитофауна: чомга, кудрявый пеликан, лебедь-шипун,  кряква, серый журавль, озерная чайка, береговая ласточка и другие виды.</a:t>
            </a:r>
          </a:p>
        </p:txBody>
      </p:sp>
      <p:pic>
        <p:nvPicPr>
          <p:cNvPr id="3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568863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930">
            <a:off x="2699792" y="1268760"/>
            <a:ext cx="6192688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3879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Водоемы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19257"/>
            <a:ext cx="7704856" cy="3603812"/>
          </a:xfrm>
        </p:spPr>
        <p:txBody>
          <a:bodyPr/>
          <a:lstStyle/>
          <a:p>
            <a:pPr indent="0">
              <a:buNone/>
            </a:pPr>
            <a:r>
              <a:rPr lang="ru-RU" b="1" dirty="0">
                <a:solidFill>
                  <a:srgbClr val="00B050"/>
                </a:solidFill>
              </a:rPr>
              <a:t>Естественные                  </a:t>
            </a:r>
            <a:r>
              <a:rPr lang="ru-RU" b="1" dirty="0" smtClean="0">
                <a:solidFill>
                  <a:srgbClr val="00B050"/>
                </a:solidFill>
              </a:rPr>
              <a:t>Искусственные</a:t>
            </a:r>
            <a:endParaRPr lang="ru-RU" b="1" dirty="0">
              <a:solidFill>
                <a:srgbClr val="00B050"/>
              </a:solidFill>
            </a:endParaRPr>
          </a:p>
          <a:p>
            <a:pPr indent="0">
              <a:buNone/>
            </a:pPr>
            <a:r>
              <a:rPr lang="ru-RU" dirty="0"/>
              <a:t>р</a:t>
            </a:r>
            <a:r>
              <a:rPr lang="ru-RU" dirty="0" smtClean="0"/>
              <a:t>ека                                             </a:t>
            </a:r>
            <a:r>
              <a:rPr lang="ru-RU" dirty="0"/>
              <a:t>канал                             </a:t>
            </a:r>
          </a:p>
          <a:p>
            <a:pPr indent="0">
              <a:buNone/>
            </a:pPr>
            <a:r>
              <a:rPr lang="ru-RU" dirty="0"/>
              <a:t>о</a:t>
            </a:r>
            <a:r>
              <a:rPr lang="ru-RU" dirty="0" smtClean="0"/>
              <a:t>зеро                                          </a:t>
            </a:r>
            <a:r>
              <a:rPr lang="ru-RU" dirty="0"/>
              <a:t>водохранилище</a:t>
            </a:r>
          </a:p>
          <a:p>
            <a:pPr indent="0">
              <a:buNone/>
            </a:pPr>
            <a:r>
              <a:rPr lang="ru-RU" dirty="0"/>
              <a:t>м</a:t>
            </a:r>
            <a:r>
              <a:rPr lang="ru-RU" dirty="0" smtClean="0"/>
              <a:t>оре                                             </a:t>
            </a:r>
            <a:r>
              <a:rPr lang="ru-RU" dirty="0"/>
              <a:t>пруд</a:t>
            </a:r>
          </a:p>
          <a:p>
            <a:pPr indent="0">
              <a:buNone/>
            </a:pPr>
            <a:r>
              <a:rPr lang="ru-RU" dirty="0"/>
              <a:t>о</a:t>
            </a:r>
            <a:r>
              <a:rPr lang="ru-RU" dirty="0" smtClean="0"/>
              <a:t>кеан</a:t>
            </a:r>
            <a:endParaRPr lang="ru-RU" dirty="0"/>
          </a:p>
          <a:p>
            <a:pPr indent="0">
              <a:buNone/>
            </a:pPr>
            <a:r>
              <a:rPr lang="ru-RU" dirty="0"/>
              <a:t>р</a:t>
            </a:r>
            <a:r>
              <a:rPr lang="ru-RU" dirty="0" smtClean="0"/>
              <a:t>учей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23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Реки края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632848" cy="4248472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sz="3800" dirty="0"/>
              <a:t>Территория Ставропольского края расположена на водоразделе Чёрного и Каспийского морей.</a:t>
            </a:r>
          </a:p>
          <a:p>
            <a:pPr indent="0">
              <a:buNone/>
            </a:pPr>
            <a:r>
              <a:rPr lang="ru-RU" sz="3800" dirty="0" smtClean="0"/>
              <a:t>Реки: </a:t>
            </a:r>
            <a:r>
              <a:rPr lang="ru-RU" sz="3800" dirty="0"/>
              <a:t>Кубань, Западный </a:t>
            </a:r>
            <a:r>
              <a:rPr lang="ru-RU" sz="3800" dirty="0" err="1"/>
              <a:t>Маныч</a:t>
            </a:r>
            <a:r>
              <a:rPr lang="ru-RU" sz="3800" dirty="0"/>
              <a:t>, </a:t>
            </a:r>
            <a:r>
              <a:rPr lang="ru-RU" sz="3800" dirty="0" err="1"/>
              <a:t>Калаус</a:t>
            </a:r>
            <a:r>
              <a:rPr lang="ru-RU" sz="3800" dirty="0"/>
              <a:t>, Егорлык относятся к Азово-Черноморскому бассейну. </a:t>
            </a:r>
            <a:endParaRPr lang="ru-RU" sz="3800" dirty="0" smtClean="0"/>
          </a:p>
          <a:p>
            <a:pPr indent="0">
              <a:buNone/>
            </a:pPr>
            <a:r>
              <a:rPr lang="ru-RU" sz="3800" dirty="0" smtClean="0"/>
              <a:t>Реки: Терек, Кума, Восточный </a:t>
            </a:r>
            <a:r>
              <a:rPr lang="ru-RU" sz="3800" dirty="0" err="1" smtClean="0"/>
              <a:t>Маныч</a:t>
            </a:r>
            <a:r>
              <a:rPr lang="ru-RU" sz="3800" dirty="0" smtClean="0"/>
              <a:t>, Кура, Горькая Балка – к бассейну Каспийскому морю. </a:t>
            </a:r>
          </a:p>
          <a:p>
            <a:r>
              <a:rPr lang="ru-RU" sz="3800" dirty="0" smtClean="0"/>
              <a:t>Самые крупные реки – Кубань, Терек, Кума, </a:t>
            </a:r>
            <a:r>
              <a:rPr lang="ru-RU" sz="3800" dirty="0" err="1" smtClean="0"/>
              <a:t>Калаус</a:t>
            </a:r>
            <a:r>
              <a:rPr lang="ru-RU" sz="3800" dirty="0" smtClean="0"/>
              <a:t> и Егорлык.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5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416824" cy="176592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  Терек </a:t>
            </a:r>
            <a:r>
              <a:rPr lang="ru-RU" sz="1800" b="1" dirty="0">
                <a:solidFill>
                  <a:srgbClr val="FF0000"/>
                </a:solidFill>
              </a:rPr>
              <a:t>— река на Северном Кавказе. Длина 623 км, площадь бассейна 43 200 </a:t>
            </a:r>
            <a:r>
              <a:rPr lang="ru-RU" sz="1800" b="1" dirty="0" smtClean="0">
                <a:solidFill>
                  <a:srgbClr val="FF0000"/>
                </a:solidFill>
              </a:rPr>
              <a:t>км2. </a:t>
            </a:r>
            <a:r>
              <a:rPr lang="ru-RU" sz="1800" b="1" dirty="0">
                <a:solidFill>
                  <a:srgbClr val="FF0000"/>
                </a:solidFill>
              </a:rPr>
              <a:t>Берёт начало на склоне Главного, или Водораздельного, хребта, из ледника </a:t>
            </a:r>
            <a:r>
              <a:rPr lang="ru-RU" sz="1800" b="1" dirty="0" smtClean="0">
                <a:solidFill>
                  <a:srgbClr val="FF0000"/>
                </a:solidFill>
              </a:rPr>
              <a:t>г. </a:t>
            </a:r>
            <a:r>
              <a:rPr lang="ru-RU" sz="1800" b="1" dirty="0" err="1">
                <a:solidFill>
                  <a:srgbClr val="FF0000"/>
                </a:solidFill>
              </a:rPr>
              <a:t>Зильгахох</a:t>
            </a:r>
            <a:r>
              <a:rPr lang="ru-RU" sz="1800" b="1" dirty="0">
                <a:solidFill>
                  <a:srgbClr val="FF0000"/>
                </a:solidFill>
              </a:rPr>
              <a:t> на высоте 2713 м над уровнем моря. Впадает в Каспийское море.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0928"/>
            <a:ext cx="8640960" cy="3960440"/>
          </a:xfrm>
        </p:spPr>
      </p:pic>
    </p:spTree>
    <p:extLst>
      <p:ext uri="{BB962C8B-B14F-4D97-AF65-F5344CB8AC3E}">
        <p14:creationId xmlns:p14="http://schemas.microsoft.com/office/powerpoint/2010/main" val="38111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Река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убань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7344816" cy="4104456"/>
          </a:xfrm>
        </p:spPr>
        <p:txBody>
          <a:bodyPr>
            <a:noAutofit/>
          </a:bodyPr>
          <a:lstStyle/>
          <a:p>
            <a:r>
              <a:rPr lang="ru-RU" sz="2800" dirty="0"/>
              <a:t>Река Кубань – самая крупная река края и Северного </a:t>
            </a:r>
            <a:r>
              <a:rPr lang="ru-RU" sz="2800" dirty="0" smtClean="0"/>
              <a:t>Кавказа. Её </a:t>
            </a:r>
            <a:r>
              <a:rPr lang="ru-RU" sz="2800" dirty="0"/>
              <a:t>общая длина 970 км. Вода Кубани относится к питьевой и пригодной для орошения, но загрязнена стоками предприятий и нефтепродуктами.</a:t>
            </a:r>
          </a:p>
        </p:txBody>
      </p:sp>
    </p:spTree>
    <p:extLst>
      <p:ext uri="{BB962C8B-B14F-4D97-AF65-F5344CB8AC3E}">
        <p14:creationId xmlns:p14="http://schemas.microsoft.com/office/powerpoint/2010/main" val="32010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96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56984" cy="65527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6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Река</a:t>
            </a:r>
            <a:r>
              <a:rPr lang="ru-RU" dirty="0" smtClean="0">
                <a:solidFill>
                  <a:srgbClr val="FF0000"/>
                </a:solidFill>
              </a:rPr>
              <a:t> Горькая балка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4176464"/>
          </a:xfrm>
        </p:spPr>
        <p:txBody>
          <a:bodyPr>
            <a:normAutofit/>
          </a:bodyPr>
          <a:lstStyle/>
          <a:p>
            <a:r>
              <a:rPr lang="ru-RU" sz="2800" dirty="0"/>
              <a:t>Река Горькая Балка  протекает по степным районам Ставрополья. Её берега зарастают камышом и тростником. В этих зарослях  водятся фазаны, волки, шакалы, лисы, ондатры и дикие кабаны.</a:t>
            </a:r>
          </a:p>
        </p:txBody>
      </p:sp>
    </p:spTree>
    <p:extLst>
      <p:ext uri="{BB962C8B-B14F-4D97-AF65-F5344CB8AC3E}">
        <p14:creationId xmlns:p14="http://schemas.microsoft.com/office/powerpoint/2010/main" val="5009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8640960" cy="65527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3479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160</TotalTime>
  <Words>551</Words>
  <Application>Microsoft Office PowerPoint</Application>
  <PresentationFormat>Экран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Кнопка</vt:lpstr>
      <vt:lpstr> «Водоёмы Ставропольского края» </vt:lpstr>
      <vt:lpstr>Водоемы</vt:lpstr>
      <vt:lpstr>Реки края</vt:lpstr>
      <vt:lpstr>  Терек — река на Северном Кавказе. Длина 623 км, площадь бассейна 43 200 км2. Берёт начало на склоне Главного, или Водораздельного, хребта, из ледника г. Зильгахох на высоте 2713 м над уровнем моря. Впадает в Каспийское море.</vt:lpstr>
      <vt:lpstr>Река Кубань</vt:lpstr>
      <vt:lpstr>Презентация PowerPoint</vt:lpstr>
      <vt:lpstr>Презентация PowerPoint</vt:lpstr>
      <vt:lpstr>Река Горькая балка</vt:lpstr>
      <vt:lpstr>Презентация PowerPoint</vt:lpstr>
      <vt:lpstr>Презентация PowerPoint</vt:lpstr>
      <vt:lpstr>Чограйское водохранилище</vt:lpstr>
      <vt:lpstr>Сенгилеевское озеро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Водоёмы Ставропольского края</dc:title>
  <dc:creator>1</dc:creator>
  <cp:lastModifiedBy>пк</cp:lastModifiedBy>
  <cp:revision>18</cp:revision>
  <dcterms:created xsi:type="dcterms:W3CDTF">2014-01-20T15:40:36Z</dcterms:created>
  <dcterms:modified xsi:type="dcterms:W3CDTF">2018-12-10T07:43:55Z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1525566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