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sldIdLst>
    <p:sldId id="268" r:id="rId6"/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x="9144000" cy="6858000" type="screen4x3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23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3812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2526120" y="39636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37" name="Рисунок 36"/>
          <p:cNvPicPr/>
          <p:nvPr/>
        </p:nvPicPr>
        <p:blipFill>
          <a:blip r:embed="rId2"/>
          <a:stretch>
            <a:fillRect/>
          </a:stretch>
        </p:blipFill>
        <p:spPr>
          <a:xfrm>
            <a:off x="2525760" y="4256640"/>
            <a:ext cx="1970280" cy="1571760"/>
          </a:xfrm>
          <a:prstGeom prst="rect">
            <a:avLst/>
          </a:prstGeom>
          <a:ln>
            <a:noFill/>
          </a:ln>
        </p:spPr>
      </p:pic>
      <p:pic>
        <p:nvPicPr>
          <p:cNvPr id="38" name="Рисунок 37"/>
          <p:cNvPicPr/>
          <p:nvPr/>
        </p:nvPicPr>
        <p:blipFill>
          <a:blip r:embed="rId2"/>
          <a:stretch>
            <a:fillRect/>
          </a:stretch>
        </p:blipFill>
        <p:spPr>
          <a:xfrm>
            <a:off x="456840" y="4256640"/>
            <a:ext cx="1970280" cy="1571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4038120" cy="4525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4038120" cy="4525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2526120" y="39636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3776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3812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2526120" y="39636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76" name="Рисунок 75"/>
          <p:cNvPicPr/>
          <p:nvPr/>
        </p:nvPicPr>
        <p:blipFill>
          <a:blip r:embed="rId2"/>
          <a:stretch>
            <a:fillRect/>
          </a:stretch>
        </p:blipFill>
        <p:spPr>
          <a:xfrm>
            <a:off x="2525760" y="4256640"/>
            <a:ext cx="1970280" cy="1571760"/>
          </a:xfrm>
          <a:prstGeom prst="rect">
            <a:avLst/>
          </a:prstGeom>
          <a:ln>
            <a:noFill/>
          </a:ln>
        </p:spPr>
      </p:pic>
      <p:pic>
        <p:nvPicPr>
          <p:cNvPr id="77" name="Рисунок 76"/>
          <p:cNvPicPr/>
          <p:nvPr/>
        </p:nvPicPr>
        <p:blipFill>
          <a:blip r:embed="rId2"/>
          <a:stretch>
            <a:fillRect/>
          </a:stretch>
        </p:blipFill>
        <p:spPr>
          <a:xfrm>
            <a:off x="456840" y="4256640"/>
            <a:ext cx="1970280" cy="1571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4038120" cy="4525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2526120" y="39636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3776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3812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2526120" y="39636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2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16" name="Рисунок 115"/>
          <p:cNvPicPr/>
          <p:nvPr/>
        </p:nvPicPr>
        <p:blipFill>
          <a:blip r:embed="rId2"/>
          <a:stretch>
            <a:fillRect/>
          </a:stretch>
        </p:blipFill>
        <p:spPr>
          <a:xfrm>
            <a:off x="2525760" y="4256640"/>
            <a:ext cx="1970280" cy="1571760"/>
          </a:xfrm>
          <a:prstGeom prst="rect">
            <a:avLst/>
          </a:prstGeom>
          <a:ln>
            <a:noFill/>
          </a:ln>
        </p:spPr>
      </p:pic>
      <p:pic>
        <p:nvPicPr>
          <p:cNvPr id="117" name="Рисунок 116"/>
          <p:cNvPicPr/>
          <p:nvPr/>
        </p:nvPicPr>
        <p:blipFill>
          <a:blip r:embed="rId2"/>
          <a:stretch>
            <a:fillRect/>
          </a:stretch>
        </p:blipFill>
        <p:spPr>
          <a:xfrm>
            <a:off x="456840" y="4256640"/>
            <a:ext cx="1970280" cy="1571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24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4038120" cy="4525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2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29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5" name="PlaceHolder 4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3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8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39" name="PlaceHolder 4"/>
          <p:cNvSpPr>
            <a:spLocks noGrp="1"/>
          </p:cNvSpPr>
          <p:nvPr>
            <p:ph type="body"/>
          </p:nvPr>
        </p:nvSpPr>
        <p:spPr>
          <a:xfrm>
            <a:off x="2526120" y="39636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3776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4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6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3812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0" name="PlaceHolder 4"/>
          <p:cNvSpPr>
            <a:spLocks noGrp="1"/>
          </p:cNvSpPr>
          <p:nvPr>
            <p:ph type="body"/>
          </p:nvPr>
        </p:nvSpPr>
        <p:spPr>
          <a:xfrm>
            <a:off x="2526120" y="39636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1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55" name="Рисунок 154"/>
          <p:cNvPicPr/>
          <p:nvPr/>
        </p:nvPicPr>
        <p:blipFill>
          <a:blip r:embed="rId2"/>
          <a:stretch>
            <a:fillRect/>
          </a:stretch>
        </p:blipFill>
        <p:spPr>
          <a:xfrm>
            <a:off x="2525760" y="4256640"/>
            <a:ext cx="1970280" cy="1571760"/>
          </a:xfrm>
          <a:prstGeom prst="rect">
            <a:avLst/>
          </a:prstGeom>
          <a:ln>
            <a:noFill/>
          </a:ln>
        </p:spPr>
      </p:pic>
      <p:pic>
        <p:nvPicPr>
          <p:cNvPr id="156" name="Рисунок 155"/>
          <p:cNvPicPr/>
          <p:nvPr/>
        </p:nvPicPr>
        <p:blipFill>
          <a:blip r:embed="rId2"/>
          <a:stretch>
            <a:fillRect/>
          </a:stretch>
        </p:blipFill>
        <p:spPr>
          <a:xfrm>
            <a:off x="456840" y="4256640"/>
            <a:ext cx="1970280" cy="1571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64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4038120" cy="45259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4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5" name="PlaceHolder 4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9" name="PlaceHolder 4"/>
          <p:cNvSpPr>
            <a:spLocks noGrp="1"/>
          </p:cNvSpPr>
          <p:nvPr>
            <p:ph type="body"/>
          </p:nvPr>
        </p:nvSpPr>
        <p:spPr>
          <a:xfrm>
            <a:off x="2526120" y="39636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3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3776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3812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2526120" y="39636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91" name="PlaceHolder 5"/>
          <p:cNvSpPr>
            <a:spLocks noGrp="1"/>
          </p:cNvSpPr>
          <p:nvPr>
            <p:ph type="body"/>
          </p:nvPr>
        </p:nvSpPr>
        <p:spPr>
          <a:xfrm>
            <a:off x="457200" y="39636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85108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94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pic>
        <p:nvPicPr>
          <p:cNvPr id="195" name="Рисунок 194"/>
          <p:cNvPicPr/>
          <p:nvPr/>
        </p:nvPicPr>
        <p:blipFill>
          <a:blip r:embed="rId2"/>
          <a:stretch>
            <a:fillRect/>
          </a:stretch>
        </p:blipFill>
        <p:spPr>
          <a:xfrm>
            <a:off x="2525760" y="4256640"/>
            <a:ext cx="1970280" cy="1571760"/>
          </a:xfrm>
          <a:prstGeom prst="rect">
            <a:avLst/>
          </a:prstGeom>
          <a:ln>
            <a:noFill/>
          </a:ln>
        </p:spPr>
      </p:pic>
      <p:pic>
        <p:nvPicPr>
          <p:cNvPr id="196" name="Рисунок 195"/>
          <p:cNvPicPr/>
          <p:nvPr/>
        </p:nvPicPr>
        <p:blipFill>
          <a:blip r:embed="rId2"/>
          <a:stretch>
            <a:fillRect/>
          </a:stretch>
        </p:blipFill>
        <p:spPr>
          <a:xfrm>
            <a:off x="456840" y="4256640"/>
            <a:ext cx="1970280" cy="15717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36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452556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2526120" y="39636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2526120" y="1600200"/>
            <a:ext cx="197028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3600"/>
            <a:ext cx="4037760" cy="2158200"/>
          </a:xfrm>
          <a:prstGeom prst="rect">
            <a:avLst/>
          </a:prstGeom>
        </p:spPr>
        <p:txBody>
          <a:bodyPr wrap="none"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latin typeface="Lucida Sans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70880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25000"/>
              <a:buFont typeface="StarSymbol"/>
              <a:buChar char=""/>
            </a:pPr>
            <a:r>
              <a:rPr lang="ru-RU" sz="2800">
                <a:solidFill>
                  <a:srgbClr val="FFFFFF"/>
                </a:solidFill>
                <a:latin typeface="Book Antiqua"/>
              </a:rPr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 sz="2800">
                <a:solidFill>
                  <a:srgbClr val="FFFFFF"/>
                </a:solidFill>
                <a:latin typeface="Book Antiqua"/>
              </a:rPr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 sz="2800">
                <a:solidFill>
                  <a:srgbClr val="FFFFFF"/>
                </a:solidFill>
                <a:latin typeface="Book Antiqua"/>
              </a:rPr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 sz="2800">
                <a:solidFill>
                  <a:srgbClr val="FFFFFF"/>
                </a:solidFill>
                <a:latin typeface="Book Antiqua"/>
              </a:rPr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 sz="2800">
                <a:solidFill>
                  <a:srgbClr val="FFFFFF"/>
                </a:solidFill>
                <a:latin typeface="Book Antiqua"/>
              </a:rPr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 sz="2800">
                <a:solidFill>
                  <a:srgbClr val="FFFFFF"/>
                </a:solidFill>
                <a:latin typeface="Book Antiqua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25000"/>
              <a:buFont typeface="Wingdings 2" charset="2"/>
              <a:buChar char=""/>
            </a:pPr>
            <a:r>
              <a:rPr lang="ru-RU" sz="2800">
                <a:solidFill>
                  <a:srgbClr val="FFFFFF"/>
                </a:solidFill>
                <a:latin typeface="Book Antiqua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25000"/>
              <a:buFont typeface="Wingdings 2" charset="2"/>
              <a:buChar char=""/>
            </a:pPr>
            <a:r>
              <a:rPr lang="ru-RU" sz="2400">
                <a:solidFill>
                  <a:srgbClr val="FFFFFF"/>
                </a:solidFill>
                <a:latin typeface="Book Antiqua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25000"/>
              <a:buFont typeface="Wingdings" charset="2"/>
              <a:buChar char=""/>
            </a:pPr>
            <a:r>
              <a:rPr lang="ru-RU" sz="2200">
                <a:solidFill>
                  <a:srgbClr val="FFFFFF"/>
                </a:solidFill>
                <a:latin typeface="Book Antiqua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Wingdings 3" charset="2"/>
              <a:buChar char=""/>
            </a:pPr>
            <a:r>
              <a:rPr lang="ru-RU" sz="2000">
                <a:solidFill>
                  <a:srgbClr val="FFFFFF"/>
                </a:solidFill>
                <a:latin typeface="Book Antiqua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Wingdings 2" charset="2"/>
              <a:buChar char=""/>
            </a:pPr>
            <a:r>
              <a:rPr lang="ru-RU" sz="2000">
                <a:solidFill>
                  <a:srgbClr val="FFFFFF"/>
                </a:solidFill>
                <a:latin typeface="Book Antiqua"/>
              </a:rPr>
              <a:t>Пятый уровень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sz="1200">
                <a:solidFill>
                  <a:srgbClr val="BCBCBC"/>
                </a:solidFill>
                <a:latin typeface="Book Antiqua"/>
              </a:rPr>
              <a:t>10.12.18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0" tIns="45000" rIns="0" bIns="45000" anchor="b"/>
          <a:lstStyle/>
          <a:p>
            <a:pPr algn="r">
              <a:lnSpc>
                <a:spcPct val="100000"/>
              </a:lnSpc>
            </a:pPr>
            <a:fld id="{9C3E6DA9-B257-4AB2-ADD4-2E1FB8ED5FDF}" type="slidenum">
              <a:rPr lang="ru-RU" sz="1200">
                <a:solidFill>
                  <a:srgbClr val="BCBCBC"/>
                </a:solidFill>
                <a:latin typeface="Book Antiqua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latin typeface="Lucida Sans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sz="1200">
                <a:solidFill>
                  <a:srgbClr val="BCBCBC"/>
                </a:solidFill>
                <a:latin typeface="Book Antiqua"/>
              </a:rPr>
              <a:t>10.12.18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0" tIns="45000" rIns="0" bIns="45000" anchor="b"/>
          <a:lstStyle/>
          <a:p>
            <a:pPr algn="r">
              <a:lnSpc>
                <a:spcPct val="100000"/>
              </a:lnSpc>
            </a:pPr>
            <a:fld id="{E9145A51-385D-4117-A7AE-5D56139B8453}" type="slidenum">
              <a:rPr lang="ru-RU" sz="1200">
                <a:solidFill>
                  <a:srgbClr val="BCBCBC"/>
                </a:solidFill>
                <a:latin typeface="Book Antiqua"/>
              </a:rPr>
              <a:t>‹#›</a:t>
            </a:fld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2880"/>
            <a:ext cx="3007800" cy="116172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sz="2200">
                <a:solidFill>
                  <a:srgbClr val="F3DA8C"/>
                </a:solidFill>
                <a:latin typeface="Lucida Sans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523880"/>
            <a:ext cx="3007800" cy="46018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buSzPct val="25000"/>
              <a:buFont typeface="StarSymbol"/>
              <a:buChar char=""/>
            </a:pPr>
            <a:r>
              <a:rPr lang="ru-RU" sz="1400">
                <a:solidFill>
                  <a:srgbClr val="BCBCBC"/>
                </a:solidFill>
                <a:latin typeface="Book Antiqua"/>
              </a:rPr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 sz="1400">
                <a:solidFill>
                  <a:srgbClr val="BCBCBC"/>
                </a:solidFill>
                <a:latin typeface="Book Antiqua"/>
              </a:rPr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 sz="1400">
                <a:solidFill>
                  <a:srgbClr val="BCBCBC"/>
                </a:solidFill>
                <a:latin typeface="Book Antiqua"/>
              </a:rPr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 sz="1400">
                <a:solidFill>
                  <a:srgbClr val="BCBCBC"/>
                </a:solidFill>
                <a:latin typeface="Book Antiqua"/>
              </a:rPr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 sz="1400">
                <a:solidFill>
                  <a:srgbClr val="BCBCBC"/>
                </a:solidFill>
                <a:latin typeface="Book Antiqua"/>
              </a:rPr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 sz="1400">
                <a:solidFill>
                  <a:srgbClr val="BCBCBC"/>
                </a:solidFill>
                <a:latin typeface="Book Antiqua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</a:pPr>
            <a:r>
              <a:rPr lang="ru-RU" sz="1400">
                <a:solidFill>
                  <a:srgbClr val="BCBCBC"/>
                </a:solidFill>
                <a:latin typeface="Book Antiqua"/>
              </a:rPr>
              <a:t>Седьмой уровень структурыОбразец текста</a:t>
            </a:r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3575160" y="272880"/>
            <a:ext cx="5111280" cy="585288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25000"/>
              <a:buFont typeface="StarSymbol"/>
              <a:buChar char=""/>
            </a:pPr>
            <a:r>
              <a:rPr lang="ru-RU" sz="2600">
                <a:solidFill>
                  <a:srgbClr val="FFFFFF"/>
                </a:solidFill>
                <a:latin typeface="Book Antiqua"/>
              </a:rPr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 sz="2600">
                <a:solidFill>
                  <a:srgbClr val="FFFFFF"/>
                </a:solidFill>
                <a:latin typeface="Book Antiqua"/>
              </a:rPr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 sz="2600">
                <a:solidFill>
                  <a:srgbClr val="FFFFFF"/>
                </a:solidFill>
                <a:latin typeface="Book Antiqua"/>
              </a:rPr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 sz="2600">
                <a:solidFill>
                  <a:srgbClr val="FFFFFF"/>
                </a:solidFill>
                <a:latin typeface="Book Antiqua"/>
              </a:rPr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 sz="2600">
                <a:solidFill>
                  <a:srgbClr val="FFFFFF"/>
                </a:solidFill>
                <a:latin typeface="Book Antiqua"/>
              </a:rPr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 sz="2600">
                <a:solidFill>
                  <a:srgbClr val="FFFFFF"/>
                </a:solidFill>
                <a:latin typeface="Book Antiqua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25000"/>
              <a:buFont typeface="Wingdings 2" charset="2"/>
              <a:buChar char=""/>
            </a:pPr>
            <a:r>
              <a:rPr lang="ru-RU" sz="2600">
                <a:solidFill>
                  <a:srgbClr val="FFFFFF"/>
                </a:solidFill>
                <a:latin typeface="Book Antiqua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25000"/>
              <a:buFont typeface="Wingdings 2" charset="2"/>
              <a:buChar char=""/>
            </a:pPr>
            <a:r>
              <a:rPr lang="ru-RU" sz="2400">
                <a:solidFill>
                  <a:srgbClr val="FFFFFF"/>
                </a:solidFill>
                <a:latin typeface="Book Antiqua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25000"/>
              <a:buFont typeface="Wingdings" charset="2"/>
              <a:buChar char=""/>
            </a:pPr>
            <a:r>
              <a:rPr lang="ru-RU" sz="2200">
                <a:solidFill>
                  <a:srgbClr val="FFFFFF"/>
                </a:solidFill>
                <a:latin typeface="Book Antiqua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Wingdings 3" charset="2"/>
              <a:buChar char=""/>
            </a:pPr>
            <a:r>
              <a:rPr lang="ru-RU" sz="2000">
                <a:solidFill>
                  <a:srgbClr val="FFFFFF"/>
                </a:solidFill>
                <a:latin typeface="Book Antiqua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Wingdings 2" charset="2"/>
              <a:buChar char=""/>
            </a:pPr>
            <a:r>
              <a:rPr lang="ru-RU">
                <a:solidFill>
                  <a:srgbClr val="FFFFFF"/>
                </a:solidFill>
                <a:latin typeface="Book Antiqua"/>
              </a:rPr>
              <a:t>Пятый уровень</a:t>
            </a:r>
            <a:endParaRPr/>
          </a:p>
        </p:txBody>
      </p:sp>
      <p:sp>
        <p:nvSpPr>
          <p:cNvPr id="81" name="PlaceHolder 4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sz="1400">
                <a:solidFill>
                  <a:srgbClr val="BCBCBC"/>
                </a:solidFill>
                <a:latin typeface="Book Antiqua"/>
              </a:rPr>
              <a:t>10.12.18</a:t>
            </a:r>
            <a:endParaRPr/>
          </a:p>
        </p:txBody>
      </p:sp>
      <p:sp>
        <p:nvSpPr>
          <p:cNvPr id="82" name="PlaceHolder 5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endParaRPr/>
          </a:p>
        </p:txBody>
      </p:sp>
      <p:sp>
        <p:nvSpPr>
          <p:cNvPr id="83" name="PlaceHolder 6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0" tIns="45000" rIns="0" bIns="45000" anchor="b"/>
          <a:lstStyle/>
          <a:p>
            <a:pPr algn="r">
              <a:lnSpc>
                <a:spcPct val="100000"/>
              </a:lnSpc>
            </a:pPr>
            <a:fld id="{093E572C-11C7-467C-AE4E-1233E55D0628}" type="slidenum">
              <a:rPr lang="ru-RU" sz="1200">
                <a:solidFill>
                  <a:srgbClr val="BCBCBC"/>
                </a:solidFill>
                <a:latin typeface="Book Antiqua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sz="1200">
                <a:solidFill>
                  <a:srgbClr val="BCBCBC"/>
                </a:solidFill>
                <a:latin typeface="Book Antiqua"/>
              </a:rPr>
              <a:t>10.12.18</a:t>
            </a:r>
            <a:endParaRPr/>
          </a:p>
        </p:txBody>
      </p:sp>
      <p:sp>
        <p:nvSpPr>
          <p:cNvPr id="119" name="PlaceHolder 2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endParaRPr/>
          </a:p>
        </p:txBody>
      </p:sp>
      <p:sp>
        <p:nvSpPr>
          <p:cNvPr id="120" name="PlaceHolder 3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0" tIns="45000" rIns="0" bIns="45000" anchor="b"/>
          <a:lstStyle/>
          <a:p>
            <a:pPr algn="r">
              <a:lnSpc>
                <a:spcPct val="100000"/>
              </a:lnSpc>
            </a:pPr>
            <a:fld id="{4A3FC182-D4EA-4F31-9F66-DFC7EA8BAB26}" type="slidenum">
              <a:rPr lang="ru-RU" sz="1200">
                <a:solidFill>
                  <a:srgbClr val="BCBCBC"/>
                </a:solidFill>
                <a:latin typeface="Book Antiqua"/>
              </a:rPr>
              <a:t>‹#›</a:t>
            </a:fld>
            <a:endParaRPr/>
          </a:p>
        </p:txBody>
      </p:sp>
      <p:sp>
        <p:nvSpPr>
          <p:cNvPr id="121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22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latin typeface="Lucida Sans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 lIns="90000" tIns="45000" rIns="90000" bIns="45000"/>
          <a:lstStyle/>
          <a:p>
            <a:pPr>
              <a:buSzPct val="25000"/>
              <a:buFont typeface="StarSymbol"/>
              <a:buChar char=""/>
            </a:pPr>
            <a:r>
              <a:rPr lang="ru-RU" sz="2600">
                <a:solidFill>
                  <a:srgbClr val="FFFFFF"/>
                </a:solidFill>
                <a:latin typeface="Book Antiqua"/>
              </a:rPr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 sz="2600">
                <a:solidFill>
                  <a:srgbClr val="FFFFFF"/>
                </a:solidFill>
                <a:latin typeface="Book Antiqua"/>
              </a:rPr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 sz="2600">
                <a:solidFill>
                  <a:srgbClr val="FFFFFF"/>
                </a:solidFill>
                <a:latin typeface="Book Antiqua"/>
              </a:rPr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 sz="2600">
                <a:solidFill>
                  <a:srgbClr val="FFFFFF"/>
                </a:solidFill>
                <a:latin typeface="Book Antiqua"/>
              </a:rPr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 sz="2600">
                <a:solidFill>
                  <a:srgbClr val="FFFFFF"/>
                </a:solidFill>
                <a:latin typeface="Book Antiqua"/>
              </a:rPr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 sz="2600">
                <a:solidFill>
                  <a:srgbClr val="FFFFFF"/>
                </a:solidFill>
                <a:latin typeface="Book Antiqua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25000"/>
              <a:buFont typeface="Wingdings 2" charset="2"/>
              <a:buChar char=""/>
            </a:pPr>
            <a:r>
              <a:rPr lang="ru-RU" sz="2600">
                <a:solidFill>
                  <a:srgbClr val="FFFFFF"/>
                </a:solidFill>
                <a:latin typeface="Book Antiqua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25000"/>
              <a:buFont typeface="Wingdings 2" charset="2"/>
              <a:buChar char=""/>
            </a:pPr>
            <a:r>
              <a:rPr lang="ru-RU" sz="2400">
                <a:solidFill>
                  <a:srgbClr val="FFFFFF"/>
                </a:solidFill>
                <a:latin typeface="Book Antiqua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25000"/>
              <a:buFont typeface="Wingdings" charset="2"/>
              <a:buChar char=""/>
            </a:pPr>
            <a:r>
              <a:rPr lang="ru-RU" sz="2000">
                <a:solidFill>
                  <a:srgbClr val="FFFFFF"/>
                </a:solidFill>
                <a:latin typeface="Book Antiqua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Wingdings 3" charset="2"/>
              <a:buChar char=""/>
            </a:pPr>
            <a:r>
              <a:rPr lang="ru-RU">
                <a:solidFill>
                  <a:srgbClr val="FFFFFF"/>
                </a:solidFill>
                <a:latin typeface="Book Antiqua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Wingdings 2" charset="2"/>
              <a:buChar char=""/>
            </a:pPr>
            <a:r>
              <a:rPr lang="ru-RU">
                <a:solidFill>
                  <a:srgbClr val="FFFFFF"/>
                </a:solidFill>
                <a:latin typeface="Book Antiqua"/>
              </a:rPr>
              <a:t>Пятый уровень</a:t>
            </a:r>
            <a:endParaRPr/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4648320" y="1600200"/>
            <a:ext cx="4038120" cy="452556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buSzPct val="25000"/>
              <a:buFont typeface="StarSymbol"/>
              <a:buChar char=""/>
            </a:pPr>
            <a:r>
              <a:rPr lang="ru-RU" sz="2600">
                <a:solidFill>
                  <a:srgbClr val="BCBCBC"/>
                </a:solidFill>
                <a:latin typeface="Book Antiqua"/>
              </a:rPr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 sz="2600">
                <a:solidFill>
                  <a:srgbClr val="BCBCBC"/>
                </a:solidFill>
                <a:latin typeface="Book Antiqua"/>
              </a:rPr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 sz="2600">
                <a:solidFill>
                  <a:srgbClr val="BCBCBC"/>
                </a:solidFill>
                <a:latin typeface="Book Antiqua"/>
              </a:rPr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 sz="2600">
                <a:solidFill>
                  <a:srgbClr val="BCBCBC"/>
                </a:solidFill>
                <a:latin typeface="Book Antiqua"/>
              </a:rPr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 sz="2600">
                <a:solidFill>
                  <a:srgbClr val="BCBCBC"/>
                </a:solidFill>
                <a:latin typeface="Book Antiqua"/>
              </a:rPr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 sz="2600">
                <a:solidFill>
                  <a:srgbClr val="BCBCBC"/>
                </a:solidFill>
                <a:latin typeface="Book Antiqua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25000"/>
              <a:buFont typeface="Wingdings 2" charset="2"/>
              <a:buChar char=""/>
            </a:pPr>
            <a:r>
              <a:rPr lang="ru-RU" sz="2600">
                <a:solidFill>
                  <a:srgbClr val="BCBCBC"/>
                </a:solidFill>
                <a:latin typeface="Book Antiqua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25000"/>
              <a:buFont typeface="Wingdings 2" charset="2"/>
              <a:buChar char=""/>
            </a:pPr>
            <a:r>
              <a:rPr lang="ru-RU" sz="2400">
                <a:solidFill>
                  <a:srgbClr val="FFFFFF"/>
                </a:solidFill>
                <a:latin typeface="Book Antiqua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25000"/>
              <a:buFont typeface="Wingdings" charset="2"/>
              <a:buChar char=""/>
            </a:pPr>
            <a:r>
              <a:rPr lang="ru-RU" sz="2000">
                <a:solidFill>
                  <a:srgbClr val="FFFFFF"/>
                </a:solidFill>
                <a:latin typeface="Book Antiqua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Font typeface="Wingdings 3" charset="2"/>
              <a:buChar char=""/>
            </a:pPr>
            <a:r>
              <a:rPr lang="ru-RU">
                <a:solidFill>
                  <a:srgbClr val="FFFFFF"/>
                </a:solidFill>
                <a:latin typeface="Book Antiqua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Wingdings 2" charset="2"/>
              <a:buChar char=""/>
            </a:pPr>
            <a:r>
              <a:rPr lang="ru-RU">
                <a:solidFill>
                  <a:srgbClr val="FFFFFF"/>
                </a:solidFill>
                <a:latin typeface="Book Antiqua"/>
              </a:rPr>
              <a:t>Пятый уровень</a:t>
            </a:r>
            <a:endParaRPr/>
          </a:p>
        </p:txBody>
      </p:sp>
      <p:sp>
        <p:nvSpPr>
          <p:cNvPr id="160" name="PlaceHolder 4"/>
          <p:cNvSpPr>
            <a:spLocks noGrp="1"/>
          </p:cNvSpPr>
          <p:nvPr>
            <p:ph type="dt"/>
          </p:nvPr>
        </p:nvSpPr>
        <p:spPr>
          <a:xfrm>
            <a:off x="457200" y="6416640"/>
            <a:ext cx="213336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sz="2600">
                <a:solidFill>
                  <a:srgbClr val="BCBCBC"/>
                </a:solidFill>
                <a:latin typeface="Book Antiqua"/>
              </a:rPr>
              <a:t>10.12.18</a:t>
            </a:r>
            <a:endParaRPr/>
          </a:p>
        </p:txBody>
      </p:sp>
      <p:sp>
        <p:nvSpPr>
          <p:cNvPr id="161" name="PlaceHolder 5"/>
          <p:cNvSpPr>
            <a:spLocks noGrp="1"/>
          </p:cNvSpPr>
          <p:nvPr>
            <p:ph type="ftr"/>
          </p:nvPr>
        </p:nvSpPr>
        <p:spPr>
          <a:xfrm>
            <a:off x="3124080" y="6416640"/>
            <a:ext cx="2895120" cy="36468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endParaRPr/>
          </a:p>
        </p:txBody>
      </p:sp>
      <p:sp>
        <p:nvSpPr>
          <p:cNvPr id="162" name="PlaceHolder 6"/>
          <p:cNvSpPr>
            <a:spLocks noGrp="1"/>
          </p:cNvSpPr>
          <p:nvPr>
            <p:ph type="sldNum"/>
          </p:nvPr>
        </p:nvSpPr>
        <p:spPr>
          <a:xfrm>
            <a:off x="7924680" y="6416640"/>
            <a:ext cx="761760" cy="364680"/>
          </a:xfrm>
          <a:prstGeom prst="rect">
            <a:avLst/>
          </a:prstGeom>
        </p:spPr>
        <p:txBody>
          <a:bodyPr lIns="0" tIns="45000" rIns="0" bIns="45000" anchor="b"/>
          <a:lstStyle/>
          <a:p>
            <a:pPr algn="r">
              <a:lnSpc>
                <a:spcPct val="100000"/>
              </a:lnSpc>
            </a:pPr>
            <a:fld id="{7408901D-07C4-4177-9BB3-BE972B075380}" type="slidenum">
              <a:rPr lang="ru-RU" sz="1200">
                <a:solidFill>
                  <a:srgbClr val="BCBCBC"/>
                </a:solidFill>
                <a:latin typeface="Book Antiqua"/>
              </a:r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dirty="0" smtClean="0"/>
              <a:t>Государственное общеобразовательное бюджетное </a:t>
            </a:r>
            <a:br>
              <a:rPr lang="ru-RU" sz="2000" dirty="0" smtClean="0"/>
            </a:br>
            <a:r>
              <a:rPr lang="ru-RU" sz="2000" dirty="0" smtClean="0"/>
              <a:t>учреждение лицей №273 им. </a:t>
            </a:r>
            <a:r>
              <a:rPr lang="ru-RU" sz="2000" dirty="0" err="1" smtClean="0"/>
              <a:t>Л.Ю.Гладышевой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err="1" smtClean="0"/>
              <a:t>Колпинского</a:t>
            </a:r>
            <a:r>
              <a:rPr lang="ru-RU" sz="2000" dirty="0" smtClean="0"/>
              <a:t> района Санкт-Петербурга </a:t>
            </a:r>
            <a:br>
              <a:rPr lang="ru-RU" sz="2000" dirty="0" smtClean="0"/>
            </a:br>
            <a:r>
              <a:rPr lang="ru-RU" sz="2000" dirty="0" smtClean="0"/>
              <a:t>дошкольное отделение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070980" cy="452592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/>
              <a:t>Презентация к НОД по развитию речи </a:t>
            </a:r>
          </a:p>
          <a:p>
            <a:pPr marL="0" indent="0" algn="ctr">
              <a:buNone/>
            </a:pPr>
            <a:r>
              <a:rPr lang="ru-RU" sz="3200" dirty="0" smtClean="0"/>
              <a:t>во второй младшей группе</a:t>
            </a:r>
          </a:p>
          <a:p>
            <a:pPr marL="0" indent="0" algn="ctr">
              <a:buNone/>
            </a:pPr>
            <a:r>
              <a:rPr lang="ru-RU" sz="3200" dirty="0" smtClean="0"/>
              <a:t>«Домашние животные и их детеныши»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sz="3200" dirty="0" smtClean="0"/>
              <a:t>Презентацию подготовила:</a:t>
            </a:r>
          </a:p>
          <a:p>
            <a:pPr marL="0" indent="0" algn="r">
              <a:buNone/>
            </a:pPr>
            <a:r>
              <a:rPr lang="ru-RU" sz="3200" dirty="0" smtClean="0"/>
              <a:t>Авраменко О.В.</a:t>
            </a:r>
          </a:p>
          <a:p>
            <a:pPr marL="0" indent="0" algn="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1800" dirty="0" smtClean="0"/>
              <a:t>2018 г.</a:t>
            </a:r>
          </a:p>
        </p:txBody>
      </p:sp>
    </p:spTree>
    <p:extLst>
      <p:ext uri="{BB962C8B-B14F-4D97-AF65-F5344CB8AC3E}">
        <p14:creationId xmlns:p14="http://schemas.microsoft.com/office/powerpoint/2010/main" val="11732645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TextShape 1"/>
          <p:cNvSpPr txBox="1"/>
          <p:nvPr/>
        </p:nvSpPr>
        <p:spPr>
          <a:xfrm>
            <a:off x="467640" y="260640"/>
            <a:ext cx="7786800" cy="77760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solidFill>
                  <a:srgbClr val="FFFF00"/>
                </a:solidFill>
                <a:latin typeface="Lucida Sans"/>
              </a:rPr>
              <a:t>«Назови маму и ее малышей?»</a:t>
            </a:r>
            <a:endParaRPr/>
          </a:p>
        </p:txBody>
      </p:sp>
      <p:pic>
        <p:nvPicPr>
          <p:cNvPr id="216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467640" y="1124640"/>
            <a:ext cx="2736000" cy="2052000"/>
          </a:xfrm>
          <a:prstGeom prst="rect">
            <a:avLst/>
          </a:prstGeom>
          <a:ln>
            <a:noFill/>
          </a:ln>
        </p:spPr>
      </p:pic>
      <p:pic>
        <p:nvPicPr>
          <p:cNvPr id="217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5940000" y="1340640"/>
            <a:ext cx="2954520" cy="1848960"/>
          </a:xfrm>
          <a:prstGeom prst="rect">
            <a:avLst/>
          </a:prstGeom>
          <a:ln>
            <a:noFill/>
          </a:ln>
        </p:spPr>
      </p:pic>
      <p:pic>
        <p:nvPicPr>
          <p:cNvPr id="218" name="Picture 6"/>
          <p:cNvPicPr/>
          <p:nvPr/>
        </p:nvPicPr>
        <p:blipFill>
          <a:blip r:embed="rId4"/>
          <a:stretch>
            <a:fillRect/>
          </a:stretch>
        </p:blipFill>
        <p:spPr>
          <a:xfrm>
            <a:off x="2988000" y="2277000"/>
            <a:ext cx="2918160" cy="1944000"/>
          </a:xfrm>
          <a:prstGeom prst="rect">
            <a:avLst/>
          </a:prstGeom>
          <a:ln>
            <a:noFill/>
          </a:ln>
        </p:spPr>
      </p:pic>
      <p:pic>
        <p:nvPicPr>
          <p:cNvPr id="219" name="Picture 8"/>
          <p:cNvPicPr/>
          <p:nvPr/>
        </p:nvPicPr>
        <p:blipFill>
          <a:blip r:embed="rId5"/>
          <a:stretch>
            <a:fillRect/>
          </a:stretch>
        </p:blipFill>
        <p:spPr>
          <a:xfrm>
            <a:off x="3204000" y="4610880"/>
            <a:ext cx="2995920" cy="2246760"/>
          </a:xfrm>
          <a:prstGeom prst="rect">
            <a:avLst/>
          </a:prstGeom>
          <a:ln>
            <a:noFill/>
          </a:ln>
        </p:spPr>
      </p:pic>
      <p:pic>
        <p:nvPicPr>
          <p:cNvPr id="220" name="Picture 10"/>
          <p:cNvPicPr/>
          <p:nvPr/>
        </p:nvPicPr>
        <p:blipFill>
          <a:blip r:embed="rId6"/>
          <a:stretch>
            <a:fillRect/>
          </a:stretch>
        </p:blipFill>
        <p:spPr>
          <a:xfrm>
            <a:off x="5940000" y="3861000"/>
            <a:ext cx="2971440" cy="1944000"/>
          </a:xfrm>
          <a:prstGeom prst="rect">
            <a:avLst/>
          </a:prstGeom>
          <a:ln>
            <a:noFill/>
          </a:ln>
        </p:spPr>
      </p:pic>
      <p:pic>
        <p:nvPicPr>
          <p:cNvPr id="221" name="Picture 12"/>
          <p:cNvPicPr/>
          <p:nvPr/>
        </p:nvPicPr>
        <p:blipFill>
          <a:blip r:embed="rId7"/>
          <a:stretch>
            <a:fillRect/>
          </a:stretch>
        </p:blipFill>
        <p:spPr>
          <a:xfrm>
            <a:off x="251640" y="3789000"/>
            <a:ext cx="2945880" cy="2485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Shape 1"/>
          <p:cNvSpPr txBox="1"/>
          <p:nvPr/>
        </p:nvSpPr>
        <p:spPr>
          <a:xfrm>
            <a:off x="457200" y="274680"/>
            <a:ext cx="7714800" cy="92160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solidFill>
                  <a:srgbClr val="C00000"/>
                </a:solidFill>
                <a:latin typeface="Lucida Sans"/>
              </a:rPr>
              <a:t>«Четвертый лишний»</a:t>
            </a:r>
            <a:endParaRPr/>
          </a:p>
        </p:txBody>
      </p:sp>
      <p:pic>
        <p:nvPicPr>
          <p:cNvPr id="22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755640" y="1340640"/>
            <a:ext cx="2553480" cy="2304000"/>
          </a:xfrm>
          <a:prstGeom prst="rect">
            <a:avLst/>
          </a:prstGeom>
          <a:ln>
            <a:noFill/>
          </a:ln>
        </p:spPr>
      </p:pic>
      <p:pic>
        <p:nvPicPr>
          <p:cNvPr id="224" name="Содержимое 3"/>
          <p:cNvPicPr/>
          <p:nvPr/>
        </p:nvPicPr>
        <p:blipFill>
          <a:blip r:embed="rId3"/>
          <a:stretch>
            <a:fillRect/>
          </a:stretch>
        </p:blipFill>
        <p:spPr>
          <a:xfrm>
            <a:off x="4284000" y="1412640"/>
            <a:ext cx="2920320" cy="1944000"/>
          </a:xfrm>
          <a:prstGeom prst="rect">
            <a:avLst/>
          </a:prstGeom>
          <a:ln>
            <a:noFill/>
          </a:ln>
        </p:spPr>
      </p:pic>
      <p:pic>
        <p:nvPicPr>
          <p:cNvPr id="225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4140000" y="4005000"/>
            <a:ext cx="3394080" cy="1909080"/>
          </a:xfrm>
          <a:prstGeom prst="rect">
            <a:avLst/>
          </a:prstGeom>
          <a:ln>
            <a:noFill/>
          </a:ln>
        </p:spPr>
      </p:pic>
      <p:pic>
        <p:nvPicPr>
          <p:cNvPr id="226" name="Picture 2"/>
          <p:cNvPicPr/>
          <p:nvPr/>
        </p:nvPicPr>
        <p:blipFill>
          <a:blip r:embed="rId5"/>
          <a:stretch>
            <a:fillRect/>
          </a:stretch>
        </p:blipFill>
        <p:spPr>
          <a:xfrm>
            <a:off x="395640" y="3933000"/>
            <a:ext cx="3212640" cy="2016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ipe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467640" y="3645000"/>
            <a:ext cx="3237120" cy="2418480"/>
          </a:xfrm>
          <a:prstGeom prst="rect">
            <a:avLst/>
          </a:prstGeom>
          <a:ln>
            <a:noFill/>
          </a:ln>
        </p:spPr>
      </p:pic>
      <p:pic>
        <p:nvPicPr>
          <p:cNvPr id="228" name="Picture 3"/>
          <p:cNvPicPr/>
          <p:nvPr/>
        </p:nvPicPr>
        <p:blipFill>
          <a:blip r:embed="rId3"/>
          <a:stretch>
            <a:fillRect/>
          </a:stretch>
        </p:blipFill>
        <p:spPr>
          <a:xfrm>
            <a:off x="5004000" y="3717000"/>
            <a:ext cx="3024000" cy="2266200"/>
          </a:xfrm>
          <a:prstGeom prst="rect">
            <a:avLst/>
          </a:prstGeom>
          <a:ln>
            <a:noFill/>
          </a:ln>
        </p:spPr>
      </p:pic>
      <p:pic>
        <p:nvPicPr>
          <p:cNvPr id="229" name="Picture 4"/>
          <p:cNvPicPr/>
          <p:nvPr/>
        </p:nvPicPr>
        <p:blipFill>
          <a:blip r:embed="rId4"/>
          <a:stretch>
            <a:fillRect/>
          </a:stretch>
        </p:blipFill>
        <p:spPr>
          <a:xfrm>
            <a:off x="4860000" y="836640"/>
            <a:ext cx="3530520" cy="2232000"/>
          </a:xfrm>
          <a:prstGeom prst="rect">
            <a:avLst/>
          </a:prstGeom>
          <a:ln>
            <a:noFill/>
          </a:ln>
        </p:spPr>
      </p:pic>
      <p:pic>
        <p:nvPicPr>
          <p:cNvPr id="230" name="Picture 5"/>
          <p:cNvPicPr/>
          <p:nvPr/>
        </p:nvPicPr>
        <p:blipFill>
          <a:blip r:embed="rId5"/>
          <a:stretch>
            <a:fillRect/>
          </a:stretch>
        </p:blipFill>
        <p:spPr>
          <a:xfrm>
            <a:off x="539640" y="980640"/>
            <a:ext cx="3223440" cy="208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ipe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Содержимое 4"/>
          <p:cNvPicPr/>
          <p:nvPr/>
        </p:nvPicPr>
        <p:blipFill>
          <a:blip r:embed="rId2"/>
          <a:stretch>
            <a:fillRect/>
          </a:stretch>
        </p:blipFill>
        <p:spPr>
          <a:xfrm>
            <a:off x="467640" y="476640"/>
            <a:ext cx="4038120" cy="2688120"/>
          </a:xfrm>
          <a:prstGeom prst="rect">
            <a:avLst/>
          </a:prstGeom>
          <a:ln>
            <a:noFill/>
          </a:ln>
        </p:spPr>
      </p:pic>
      <p:pic>
        <p:nvPicPr>
          <p:cNvPr id="232" name="Picture 2"/>
          <p:cNvPicPr/>
          <p:nvPr/>
        </p:nvPicPr>
        <p:blipFill>
          <a:blip r:embed="rId3"/>
          <a:stretch>
            <a:fillRect/>
          </a:stretch>
        </p:blipFill>
        <p:spPr>
          <a:xfrm>
            <a:off x="539640" y="3789000"/>
            <a:ext cx="3786480" cy="2376000"/>
          </a:xfrm>
          <a:prstGeom prst="rect">
            <a:avLst/>
          </a:prstGeom>
          <a:ln>
            <a:noFill/>
          </a:ln>
        </p:spPr>
      </p:pic>
      <p:pic>
        <p:nvPicPr>
          <p:cNvPr id="233" name="Picture 2"/>
          <p:cNvPicPr/>
          <p:nvPr/>
        </p:nvPicPr>
        <p:blipFill>
          <a:blip r:embed="rId4"/>
          <a:stretch>
            <a:fillRect/>
          </a:stretch>
        </p:blipFill>
        <p:spPr>
          <a:xfrm>
            <a:off x="4716000" y="3357000"/>
            <a:ext cx="3985560" cy="2989080"/>
          </a:xfrm>
          <a:prstGeom prst="rect">
            <a:avLst/>
          </a:prstGeom>
          <a:ln>
            <a:noFill/>
          </a:ln>
        </p:spPr>
      </p:pic>
      <p:pic>
        <p:nvPicPr>
          <p:cNvPr id="234" name="Picture 2"/>
          <p:cNvPicPr/>
          <p:nvPr/>
        </p:nvPicPr>
        <p:blipFill>
          <a:blip r:embed="rId5"/>
          <a:stretch>
            <a:fillRect/>
          </a:stretch>
        </p:blipFill>
        <p:spPr>
          <a:xfrm>
            <a:off x="5076000" y="404640"/>
            <a:ext cx="3456000" cy="2736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latin typeface="Lucida Sans"/>
              </a:rPr>
              <a:t>Домашние животные</a:t>
            </a:r>
            <a:endParaRPr/>
          </a:p>
        </p:txBody>
      </p:sp>
      <p:pic>
        <p:nvPicPr>
          <p:cNvPr id="198" name="Содержимое 4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8680" cy="6857640"/>
          </a:xfrm>
          <a:prstGeom prst="rect">
            <a:avLst/>
          </a:prstGeom>
          <a:ln>
            <a:noFill/>
          </a:ln>
        </p:spPr>
      </p:pic>
      <p:sp>
        <p:nvSpPr>
          <p:cNvPr id="199" name="CustomShape 2"/>
          <p:cNvSpPr/>
          <p:nvPr/>
        </p:nvSpPr>
        <p:spPr>
          <a:xfrm>
            <a:off x="1043640" y="0"/>
            <a:ext cx="8100000" cy="2131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537445" y="167759"/>
            <a:ext cx="58405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/>
              <a:t>«Домашние животные и их детеныши».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solidFill>
                  <a:srgbClr val="FFC000"/>
                </a:solidFill>
                <a:latin typeface="Lucida Sans"/>
              </a:rPr>
              <a:t>Гладишь- ласкается,
Дразнишь- кусается.</a:t>
            </a:r>
            <a:endParaRPr/>
          </a:p>
        </p:txBody>
      </p:sp>
      <p:pic>
        <p:nvPicPr>
          <p:cNvPr id="201" name="Содержимое 3"/>
          <p:cNvPicPr/>
          <p:nvPr/>
        </p:nvPicPr>
        <p:blipFill>
          <a:blip r:embed="rId2"/>
          <a:stretch>
            <a:fillRect/>
          </a:stretch>
        </p:blipFill>
        <p:spPr>
          <a:xfrm>
            <a:off x="937800" y="1600200"/>
            <a:ext cx="7268400" cy="4708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000" b="1">
                <a:solidFill>
                  <a:srgbClr val="FFFFFF"/>
                </a:solidFill>
                <a:latin typeface="Lucida Sans"/>
              </a:rPr>
              <a:t>Есть бородка, шерсть и ножки
Ушки, хвост, а также рожки.
Хоть я блею, не пою-
Молоко тебе даю</a:t>
            </a:r>
            <a:endParaRPr/>
          </a:p>
        </p:txBody>
      </p:sp>
      <p:pic>
        <p:nvPicPr>
          <p:cNvPr id="203" name="Содержимое 3"/>
          <p:cNvPicPr/>
          <p:nvPr/>
        </p:nvPicPr>
        <p:blipFill>
          <a:blip r:embed="rId2"/>
          <a:stretch>
            <a:fillRect/>
          </a:stretch>
        </p:blipFill>
        <p:spPr>
          <a:xfrm>
            <a:off x="2051640" y="1845000"/>
            <a:ext cx="5015880" cy="45255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800" b="1">
                <a:solidFill>
                  <a:srgbClr val="C00000"/>
                </a:solidFill>
                <a:latin typeface="Lucida Sans"/>
              </a:rPr>
              <a:t>Кто имеет пятачок, не зажатый в кулачек</a:t>
            </a:r>
            <a:r>
              <a:rPr lang="ru-RU" sz="2800" b="1">
                <a:solidFill>
                  <a:srgbClr val="C00000"/>
                </a:solidFill>
                <a:latin typeface="Aharoni"/>
              </a:rPr>
              <a:t>?
</a:t>
            </a:r>
            <a:r>
              <a:rPr lang="ru-RU" sz="2800" b="1">
                <a:solidFill>
                  <a:srgbClr val="C00000"/>
                </a:solidFill>
                <a:latin typeface="Lucida Sans"/>
              </a:rPr>
              <a:t>На ногах копытца, ест и пьет с корытца.</a:t>
            </a:r>
            <a:endParaRPr/>
          </a:p>
        </p:txBody>
      </p:sp>
      <p:pic>
        <p:nvPicPr>
          <p:cNvPr id="205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899640" y="1845000"/>
            <a:ext cx="7211520" cy="45252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b="1">
                <a:solidFill>
                  <a:srgbClr val="000000"/>
                </a:solidFill>
                <a:latin typeface="Lucida Sans"/>
              </a:rPr>
              <a:t>Для меня конюшня- дом. Угости меня овсом!
Грива вьется за спиной, не угонишься за мной!</a:t>
            </a:r>
            <a:endParaRPr/>
          </a:p>
        </p:txBody>
      </p:sp>
      <p:pic>
        <p:nvPicPr>
          <p:cNvPr id="207" name="Содержимое 3"/>
          <p:cNvPicPr/>
          <p:nvPr/>
        </p:nvPicPr>
        <p:blipFill>
          <a:blip r:embed="rId2"/>
          <a:stretch>
            <a:fillRect/>
          </a:stretch>
        </p:blipFill>
        <p:spPr>
          <a:xfrm>
            <a:off x="1430640" y="1600200"/>
            <a:ext cx="6282720" cy="4708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solidFill>
                  <a:srgbClr val="FFFF00"/>
                </a:solidFill>
                <a:latin typeface="Lucida Sans"/>
              </a:rPr>
              <a:t>Голодная – мычит, сытая –жует,
Всем ребятам молоко дает</a:t>
            </a:r>
            <a:endParaRPr/>
          </a:p>
        </p:txBody>
      </p:sp>
      <p:pic>
        <p:nvPicPr>
          <p:cNvPr id="209" name="Содержимое 3"/>
          <p:cNvPicPr/>
          <p:nvPr/>
        </p:nvPicPr>
        <p:blipFill>
          <a:blip r:embed="rId2"/>
          <a:stretch>
            <a:fillRect/>
          </a:stretch>
        </p:blipFill>
        <p:spPr>
          <a:xfrm>
            <a:off x="1035360" y="1600200"/>
            <a:ext cx="7072920" cy="4708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ipe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4100" b="1">
                <a:solidFill>
                  <a:srgbClr val="C00000"/>
                </a:solidFill>
                <a:latin typeface="Lucida Sans"/>
              </a:rPr>
              <a:t>Мягкие лапки,
 А в лапках царапки.</a:t>
            </a:r>
            <a:endParaRPr/>
          </a:p>
        </p:txBody>
      </p:sp>
      <p:pic>
        <p:nvPicPr>
          <p:cNvPr id="211" name="Содержимое 3"/>
          <p:cNvPicPr/>
          <p:nvPr/>
        </p:nvPicPr>
        <p:blipFill>
          <a:blip r:embed="rId2"/>
          <a:stretch>
            <a:fillRect/>
          </a:stretch>
        </p:blipFill>
        <p:spPr>
          <a:xfrm>
            <a:off x="1420920" y="1600200"/>
            <a:ext cx="6301800" cy="4708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Shape 1"/>
          <p:cNvSpPr txBox="1"/>
          <p:nvPr/>
        </p:nvSpPr>
        <p:spPr>
          <a:xfrm>
            <a:off x="457200" y="272880"/>
            <a:ext cx="3007800" cy="49140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sz="2200">
                <a:solidFill>
                  <a:srgbClr val="C00000"/>
                </a:solidFill>
                <a:latin typeface="Lucida Sans"/>
              </a:rPr>
              <a:t>физкультминутка</a:t>
            </a:r>
            <a:endParaRPr/>
          </a:p>
        </p:txBody>
      </p:sp>
      <p:sp>
        <p:nvSpPr>
          <p:cNvPr id="213" name="TextShape 2"/>
          <p:cNvSpPr txBox="1"/>
          <p:nvPr/>
        </p:nvSpPr>
        <p:spPr>
          <a:xfrm>
            <a:off x="457200" y="908640"/>
            <a:ext cx="3007800" cy="5217120"/>
          </a:xfrm>
          <a:prstGeom prst="rect">
            <a:avLst/>
          </a:prstGeom>
        </p:spPr>
        <p:txBody>
          <a:bodyPr lIns="90000" tIns="45000" rIns="90000" bIns="45000" anchor="b"/>
          <a:lstStyle/>
          <a:p>
            <a:pPr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Book Antiqua"/>
              </a:rPr>
              <a:t>Физкультминутка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Book Antiqua"/>
              </a:rPr>
              <a:t> Кошка.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Book Antiqua"/>
              </a:rPr>
              <a:t>Осторожно, словно кошка,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Book Antiqua"/>
              </a:rPr>
              <a:t>До дивана от окошка,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Book Antiqua"/>
              </a:rPr>
              <a:t>На носочках я пройдусь,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Book Antiqua"/>
              </a:rPr>
              <a:t>Лягу и в кольцо свернусь.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Book Antiqua"/>
              </a:rPr>
              <a:t>А теперь пора проснуться,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Book Antiqua"/>
              </a:rPr>
              <a:t>Распрямиться, потянуться.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Book Antiqua"/>
              </a:rPr>
              <a:t>Я легко с дивана спрыгну,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Book Antiqua"/>
              </a:rPr>
              <a:t>Спинку я дугою выгну.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Book Antiqua"/>
              </a:rPr>
              <a:t>А теперь крадусь, как кошка,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Book Antiqua"/>
              </a:rPr>
              <a:t>Спинку я прогну немножко.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Book Antiqua"/>
              </a:rPr>
              <a:t>Я из блюдца молочко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Book Antiqua"/>
              </a:rPr>
              <a:t> Полакаю язычком.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Book Antiqua"/>
              </a:rPr>
              <a:t>Лапкой грудку и животик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Book Antiqua"/>
              </a:rPr>
              <a:t> Я помою, словно котик.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Book Antiqua"/>
              </a:rPr>
              <a:t>И опять свернусь колечком,</a:t>
            </a:r>
            <a:endParaRPr/>
          </a:p>
          <a:p>
            <a:pPr>
              <a:lnSpc>
                <a:spcPct val="100000"/>
              </a:lnSpc>
            </a:pPr>
            <a:r>
              <a:rPr lang="ru-RU" sz="1600">
                <a:solidFill>
                  <a:srgbClr val="000000"/>
                </a:solidFill>
                <a:latin typeface="Book Antiqua"/>
              </a:rPr>
              <a:t>Словно кот у тёплой печки. (И. Лопухина</a:t>
            </a:r>
            <a:endParaRPr/>
          </a:p>
        </p:txBody>
      </p:sp>
      <p:pic>
        <p:nvPicPr>
          <p:cNvPr id="214" name="Содержимое 4"/>
          <p:cNvPicPr/>
          <p:nvPr/>
        </p:nvPicPr>
        <p:blipFill>
          <a:blip r:embed="rId2"/>
          <a:stretch>
            <a:fillRect/>
          </a:stretch>
        </p:blipFill>
        <p:spPr>
          <a:xfrm>
            <a:off x="3575160" y="381600"/>
            <a:ext cx="5111280" cy="56358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179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13</vt:i4>
      </vt:variant>
    </vt:vector>
  </HeadingPairs>
  <TitlesOfParts>
    <vt:vector size="27" baseType="lpstr">
      <vt:lpstr>Aharoni</vt:lpstr>
      <vt:lpstr>Arial</vt:lpstr>
      <vt:lpstr>Book Antiqua</vt:lpstr>
      <vt:lpstr>DejaVu Sans</vt:lpstr>
      <vt:lpstr>Lucida Sans</vt:lpstr>
      <vt:lpstr>StarSymbol</vt:lpstr>
      <vt:lpstr>Wingdings</vt:lpstr>
      <vt:lpstr>Wingdings 2</vt:lpstr>
      <vt:lpstr>Wingdings 3</vt:lpstr>
      <vt:lpstr>Office Theme</vt:lpstr>
      <vt:lpstr>Office Theme</vt:lpstr>
      <vt:lpstr>Office Theme</vt:lpstr>
      <vt:lpstr>Office Theme</vt:lpstr>
      <vt:lpstr>Office Theme</vt:lpstr>
      <vt:lpstr>Государственное общеобразовательное бюджетное  учреждение лицей №273 им. Л.Ю.Гладышевой Колпинского района Санкт-Петербурга  дошкольное отделение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общеобразовательное бюджетное  учреждение лицей №273 им. Л.Ю.Гладышевой Колпинского района Санкт-Петербурга  дошкольное отделение</dc:title>
  <cp:lastModifiedBy>User</cp:lastModifiedBy>
  <cp:revision>2</cp:revision>
  <dcterms:modified xsi:type="dcterms:W3CDTF">2018-12-10T10:25:23Z</dcterms:modified>
</cp:coreProperties>
</file>