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70" r:id="rId4"/>
    <p:sldId id="260" r:id="rId5"/>
    <p:sldId id="262" r:id="rId6"/>
    <p:sldId id="263" r:id="rId7"/>
    <p:sldId id="264" r:id="rId8"/>
    <p:sldId id="265" r:id="rId9"/>
    <p:sldId id="27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2E61"/>
    <a:srgbClr val="47627F"/>
    <a:srgbClr val="04105A"/>
    <a:srgbClr val="ED613E"/>
    <a:srgbClr val="BF3C48"/>
    <a:srgbClr val="856E45"/>
    <a:srgbClr val="6F267F"/>
    <a:srgbClr val="FECB00"/>
    <a:srgbClr val="729F11"/>
    <a:srgbClr val="111E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2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42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7894F-84C4-4504-9B8C-1B79C3ABCCF8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D6A52-DDA3-4730-A41E-64996493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103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D6A52-DDA3-4730-A41E-649964933BC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465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0"/>
            <a:ext cx="914302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" y="0"/>
            <a:ext cx="9143025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5688" y="1278446"/>
            <a:ext cx="5015484" cy="23876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5688" y="3666046"/>
            <a:ext cx="4992624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проведения игры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Проведение игры: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Разыгрывание учебной ситуации (действия участников направлены на взаимодействие в изучении и обсуждении проблемной информации, в принятии решений).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Подведение итогов игры: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Время.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Общая оценка учителем работы учащихся в целом и некоторых в отдельности.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Рефлексия (сами участники игры формулируют предложения по совершенствованию игровой деятельности).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582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проведения игры в начальной школе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младших классах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занимает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важнейших мест в сознании и деятельности детей. При организации и проведении игр на уроке следует иметь в виду, что их назначение не сводится лишь к заполнению свободного времени. Подбирать игры надо осмысленно, использовать их в определённой системе и последовательности, с учётом того, какие именно психические свойства и качества, необходимые детям, они развивают, какие воспитательные и образовательные задачи решают.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62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проведения игры в начальной школе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игр, проводимых на уроках в начальной школе, - пробудить интерес к познанию, науке, книге, учению. Дидактическая по своему назначению игра – это одно из действенных средств, способных вызвать интерес к занятиям в начальной школе.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04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Создатели технологии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игры использовали представители древнейших цивилизаций около двух тысяч лет назад, тем не менее современный период в их истории начинается с Шахмат, Китайских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Сянци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象棋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«Боевых шахмат» и других настольных игр, которые объединяет главная идея - моделирование войны.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079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 в отечественной педагогике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отечественной педагогике и психологии проблему игровой деятельности и понятие игровой технологии было осмысленно и осознано такими учеными как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К.Д.Ушинский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П.П.Блонский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С.Л.Рубинштейн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Д.Б.Эльконин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Ю.С.Арутюнов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Н.В.Борисова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А.А.Вербицкий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С.А.Табрусевич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Э.М.Мартузина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А.А. Соловьева, Беспалько В.П., Ильина Т.А., Фрадкин Ф.П., Кларин М.В.,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Селевко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Г.К.,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Щуркова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Н.Е. и др.,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534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ts val="3000"/>
              </a:lnSpc>
            </a:pPr>
            <a:r>
              <a:rPr lang="ru-RU" altLang="ru-RU" sz="3200" b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метод </a:t>
            </a:r>
            <a:r>
              <a:rPr lang="ru-RU" altLang="ru-RU" sz="3200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прежде всего исполнение роли по определенным, заложенным в ней правилам, а сами игры, используемые в обучении и воспитании, представляют собой ролевые игры. </a:t>
            </a: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3000"/>
              </a:lnSpc>
            </a:pPr>
            <a:r>
              <a:rPr lang="ru-RU" altLang="ru-RU" sz="3200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игры как средства обучения состоит в ее способности служить целям обучения и воспитания, а также в том, что она переводит указанные цели в реальные результаты. Способность эта заключена в игровом моделировании в условных ситуаций. </a:t>
            </a: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92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игра </a:t>
            </a:r>
            <a:r>
              <a:rPr lang="ru-RU" altLang="ru-RU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контролируемая система, игра происходит в прогнозируемом режиме, учитель может не вмешиваться в игровые отношения, а лишь наблюдать и оценивать игровую деятельность школьников. Но если действия выходят за пределы прогнозируемого результата, превышая границы «допуска», срывая цели занятия, педагог обязан скорректировать направленность игры, ее эмоциональный режим.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58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черты технологии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деятельность, предпринимаемая лишь по желанию ребенка, ради удовольствия от самого процесса деятельности, а не только от результата (процедурное удовольствие); </a:t>
            </a:r>
            <a:endParaRPr lang="ru-RU" alt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значительной мере импровизационный, очень активный характер этой деятельности («поле творчества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»);</a:t>
            </a:r>
          </a:p>
          <a:p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приподнятость деятельности, соперничество, состязательность, конкуренция, аттракция и т.п. (чувственная природа игры, «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напряжение»); </a:t>
            </a:r>
            <a:endParaRPr lang="ru-RU" alt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прямых или косвенных правил, отражающих содержание </a:t>
            </a:r>
            <a:r>
              <a:rPr lang="ru-RU" alt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игры,логическую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временную последовательность ее развития.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335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ru-RU" altLang="ru-RU" b="1" i="1" dirty="0" smtClean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развлекательная</a:t>
            </a:r>
            <a:r>
              <a:rPr lang="ru-RU" altLang="ru-RU" b="1" i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(это основная функция игры - развлечь, доставить удовольствие, воодушевить, пробудить интерес);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</a:pPr>
            <a:r>
              <a:rPr lang="ru-RU" altLang="ru-RU" b="1" i="1" dirty="0" smtClean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коммуникативная:</a:t>
            </a:r>
            <a:r>
              <a:rPr lang="ru-RU" altLang="ru-RU" b="1" i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диалектики общения;</a:t>
            </a:r>
          </a:p>
          <a:p>
            <a:pPr>
              <a:lnSpc>
                <a:spcPts val="3000"/>
              </a:lnSpc>
            </a:pPr>
            <a:r>
              <a:rPr lang="ru-RU" altLang="ru-RU" b="1" i="1" dirty="0" smtClean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самореализация</a:t>
            </a:r>
            <a:r>
              <a:rPr lang="ru-RU" altLang="ru-RU" b="1" i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как полигоне человеческой практики;</a:t>
            </a:r>
          </a:p>
          <a:p>
            <a:pPr>
              <a:lnSpc>
                <a:spcPts val="3000"/>
              </a:lnSpc>
            </a:pPr>
            <a:r>
              <a:rPr lang="ru-RU" altLang="ru-RU" b="1" i="1" dirty="0" err="1" smtClean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игротерапевтическая</a:t>
            </a:r>
            <a:r>
              <a:rPr lang="ru-RU" altLang="ru-RU" b="1" i="1" dirty="0" smtClean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b="1" i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различных трудностей, возникающих в других видах жизнедеятельности;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786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ts val="3000"/>
              </a:lnSpc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диагностическая:</a:t>
            </a:r>
            <a:r>
              <a:rPr lang="ru-RU" alt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отклонений от нормативного поведения, самопознание в процессе игры;                   </a:t>
            </a:r>
          </a:p>
          <a:p>
            <a:pPr>
              <a:lnSpc>
                <a:spcPts val="3000"/>
              </a:lnSpc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коррекция: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позитивных изменений в структуру личностных показателей;</a:t>
            </a:r>
          </a:p>
          <a:p>
            <a:pPr>
              <a:lnSpc>
                <a:spcPts val="3000"/>
              </a:lnSpc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межнациональной коммуникация:</a:t>
            </a:r>
            <a:r>
              <a:rPr lang="ru-RU" alt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единых для всех людей социально-культурных ценностей;</a:t>
            </a:r>
          </a:p>
          <a:p>
            <a:pPr>
              <a:lnSpc>
                <a:spcPts val="3000"/>
              </a:lnSpc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социализация:</a:t>
            </a:r>
            <a:r>
              <a:rPr lang="ru-RU" alt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в систему общественных отношений, усвоение норм человеческого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общежития.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370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проведения игры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Подготовка игры: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Учебные цели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Предложение основы для составления модели.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состава участников игры, распределение ролей.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60000"/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Проработка сценария, подбор наглядного материала, размещения участников в аудитории, определение временных границ проведения игры.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633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</TotalTime>
  <Words>501</Words>
  <Application>Microsoft Office PowerPoint</Application>
  <PresentationFormat>Экран (4:3)</PresentationFormat>
  <Paragraphs>44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Office Theme</vt:lpstr>
      <vt:lpstr>Игровая технология</vt:lpstr>
      <vt:lpstr>Создатели технологии</vt:lpstr>
      <vt:lpstr>Игровая технология в отечественной педагогике</vt:lpstr>
      <vt:lpstr>Что же такое Игровая технология?</vt:lpstr>
      <vt:lpstr>Сущность технологии</vt:lpstr>
      <vt:lpstr>Основные черты технологии</vt:lpstr>
      <vt:lpstr>Функции</vt:lpstr>
      <vt:lpstr>Функции</vt:lpstr>
      <vt:lpstr>Технология проведения игры</vt:lpstr>
      <vt:lpstr>Технология проведения игры</vt:lpstr>
      <vt:lpstr>Особенности проведения игры в начальной школе</vt:lpstr>
      <vt:lpstr>Особенности проведения игры в начальной школе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Admin</cp:lastModifiedBy>
  <cp:revision>40</cp:revision>
  <dcterms:created xsi:type="dcterms:W3CDTF">2018-09-04T12:10:47Z</dcterms:created>
  <dcterms:modified xsi:type="dcterms:W3CDTF">2018-11-21T10:36:31Z</dcterms:modified>
</cp:coreProperties>
</file>