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75" r:id="rId4"/>
    <p:sldId id="274" r:id="rId5"/>
    <p:sldId id="276" r:id="rId6"/>
    <p:sldId id="277" r:id="rId7"/>
    <p:sldId id="278" r:id="rId8"/>
    <p:sldId id="280" r:id="rId9"/>
    <p:sldId id="281" r:id="rId10"/>
    <p:sldId id="282" r:id="rId11"/>
    <p:sldId id="285" r:id="rId12"/>
    <p:sldId id="286" r:id="rId13"/>
    <p:sldId id="263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ADB3616-4E80-4F51-A175-E1947B174958}">
          <p14:sldIdLst>
            <p14:sldId id="257"/>
            <p14:sldId id="256"/>
            <p14:sldId id="275"/>
            <p14:sldId id="274"/>
            <p14:sldId id="276"/>
            <p14:sldId id="277"/>
            <p14:sldId id="278"/>
            <p14:sldId id="280"/>
            <p14:sldId id="281"/>
            <p14:sldId id="282"/>
            <p14:sldId id="285"/>
            <p14:sldId id="286"/>
            <p14:sldId id="263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90" autoAdjust="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4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790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90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207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078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25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93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04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09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6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48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79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958166" cy="4286280"/>
          </a:xfrm>
        </p:spPr>
        <p:txBody>
          <a:bodyPr/>
          <a:lstStyle/>
          <a:p>
            <a:pPr algn="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Интерактивные </a:t>
            </a:r>
            <a:b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формы взаимодействия</a:t>
            </a:r>
            <a:b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  с родителями в современном дошкольном образовательном</a:t>
            </a:r>
            <a:b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учреждении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0430" y="4929198"/>
            <a:ext cx="500066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Грузд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М.Б., 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ГБОУ НШ-ДС № 662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Кронштадтского района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С-Пб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982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IMG_20140521_1721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434760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:\P12608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840" y="1004487"/>
            <a:ext cx="3232684" cy="242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:\IMG_20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213" y="3458278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:\IMG_20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68" y="3462373"/>
            <a:ext cx="3930703" cy="294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34397"/>
            <a:ext cx="8069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Игровые гостиные и практикумы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 smtClean="0"/>
              <a:t>Праздники</a:t>
            </a:r>
            <a:endParaRPr lang="ru-RU" dirty="0"/>
          </a:p>
        </p:txBody>
      </p:sp>
      <p:pic>
        <p:nvPicPr>
          <p:cNvPr id="6146" name="Picture 2" descr="F:\Доклад мой\Работа с родителями\124___02\_MG_52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38453"/>
            <a:ext cx="4120089" cy="278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Доклад мой\Работа с родителями\DSC052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9" y="3784897"/>
            <a:ext cx="3528392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:\Доклад мой\Работа с родителями\2016 год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3784897"/>
            <a:ext cx="4392488" cy="261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21001"/>
            <a:ext cx="3816425" cy="286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8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Новая папка (2)\P12400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46" y="1056229"/>
            <a:ext cx="3655539" cy="274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me\Desktop\Новая папка (2)\P12400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508" y="3797883"/>
            <a:ext cx="3608917" cy="270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home\Desktop\Новая папка (2)\P12400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988" y="1050929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Семейные </a:t>
            </a:r>
            <a:r>
              <a:rPr lang="ru-RU" sz="3600" b="1" dirty="0"/>
              <a:t>конкурсы и викторины </a:t>
            </a:r>
          </a:p>
        </p:txBody>
      </p:sp>
    </p:spTree>
    <p:extLst>
      <p:ext uri="{BB962C8B-B14F-4D97-AF65-F5344CB8AC3E}">
        <p14:creationId xmlns:p14="http://schemas.microsoft.com/office/powerpoint/2010/main" val="174713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SC086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1" y="714356"/>
            <a:ext cx="3643337" cy="273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DSC086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643315"/>
            <a:ext cx="3786214" cy="275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:\DSC086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643314"/>
            <a:ext cx="3939396" cy="274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12108" y="908720"/>
            <a:ext cx="410182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</a:t>
            </a:r>
          </a:p>
          <a:p>
            <a:pPr algn="ctr"/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«Я и моя семья»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05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366" y="548680"/>
            <a:ext cx="8229600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мамы, и их профессии»</a:t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16" y="1628799"/>
            <a:ext cx="2065383" cy="1549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6959" y="3178689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Мама Насти- Тренер по плаванью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3178691"/>
            <a:ext cx="28266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Мама Влада – </a:t>
            </a:r>
            <a:r>
              <a:rPr lang="ru-RU" dirty="0" smtClean="0"/>
              <a:t>работает </a:t>
            </a:r>
            <a:endParaRPr lang="en-US" dirty="0" smtClean="0"/>
          </a:p>
          <a:p>
            <a:pPr algn="ctr"/>
            <a:r>
              <a:rPr lang="ru-RU" dirty="0" smtClean="0"/>
              <a:t>в </a:t>
            </a:r>
            <a:r>
              <a:rPr lang="ru-RU" dirty="0"/>
              <a:t>МЧС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8799"/>
            <a:ext cx="2064669" cy="1549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671285"/>
            <a:ext cx="2109323" cy="158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30485" y="3254149"/>
            <a:ext cx="2792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Мама Яны- парикмахер.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101" y="3814391"/>
            <a:ext cx="2665288" cy="20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68230" y="5723077"/>
            <a:ext cx="41230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Мама Вадика работает продавцом в продуктовом магазине</a:t>
            </a:r>
          </a:p>
        </p:txBody>
      </p:sp>
      <p:pic>
        <p:nvPicPr>
          <p:cNvPr id="2050" name="Рисунок 25" descr="http://cs407421.vk.me/v407421696/5b58/f-z7bFAbqQ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308" y="3842434"/>
            <a:ext cx="2762542" cy="207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09716" y="5915675"/>
            <a:ext cx="2917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Мама Вани- домохозяйка</a:t>
            </a:r>
          </a:p>
        </p:txBody>
      </p:sp>
    </p:spTree>
    <p:extLst>
      <p:ext uri="{BB962C8B-B14F-4D97-AF65-F5344CB8AC3E}">
        <p14:creationId xmlns:p14="http://schemas.microsoft.com/office/powerpoint/2010/main" val="404518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260648"/>
            <a:ext cx="7488832" cy="646331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Отечественные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педагоги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83119"/>
            <a:ext cx="1914525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117" y="906979"/>
            <a:ext cx="20542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12822"/>
            <a:ext cx="1981200" cy="285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0" y="878357"/>
            <a:ext cx="2425700" cy="284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12822"/>
            <a:ext cx="2289814" cy="2745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18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203567" y="3549788"/>
            <a:ext cx="1747594" cy="2731532"/>
            <a:chOff x="1870418" y="555203"/>
            <a:chExt cx="1747594" cy="2731532"/>
          </a:xfrm>
        </p:grpSpPr>
        <p:pic>
          <p:nvPicPr>
            <p:cNvPr id="1026" name="Picture 2" descr="H:\Доклад мой\Т.Н. Доронова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555203"/>
              <a:ext cx="1638300" cy="2362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1870418" y="2917403"/>
              <a:ext cx="17475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Т.Н. </a:t>
              </a:r>
              <a:r>
                <a:rPr lang="ru-RU" dirty="0" err="1"/>
                <a:t>Доронова</a:t>
              </a:r>
              <a:endParaRPr lang="ru-RU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712369" y="3643020"/>
            <a:ext cx="2277104" cy="2708899"/>
            <a:chOff x="4698560" y="1044731"/>
            <a:chExt cx="1914688" cy="2194668"/>
          </a:xfrm>
        </p:grpSpPr>
        <p:pic>
          <p:nvPicPr>
            <p:cNvPr id="1027" name="Picture 3" descr="H:\Доклад мой\Арнаутова Елена Павловна – кандидат педагогических наук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560" y="1044731"/>
              <a:ext cx="1914688" cy="1825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4739627" y="2870067"/>
              <a:ext cx="18325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/>
                <a:t>Е.П. </a:t>
              </a:r>
              <a:r>
                <a:rPr lang="ru-RU" dirty="0" err="1" smtClean="0"/>
                <a:t>Арнаутова</a:t>
              </a:r>
              <a:endParaRPr lang="ru-RU" dirty="0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6723" y="510282"/>
            <a:ext cx="2143536" cy="2836246"/>
            <a:chOff x="220851" y="3397447"/>
            <a:chExt cx="2143536" cy="2836246"/>
          </a:xfrm>
        </p:grpSpPr>
        <p:pic>
          <p:nvPicPr>
            <p:cNvPr id="1028" name="Picture 4" descr="H:\Доклад мой\О.В. Солодянкина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3397447"/>
              <a:ext cx="1650151" cy="2481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220851" y="5864361"/>
              <a:ext cx="21435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О.В. </a:t>
              </a:r>
              <a:r>
                <a:rPr lang="ru-RU" dirty="0" err="1"/>
                <a:t>Солодянкина</a:t>
              </a:r>
              <a:endParaRPr lang="ru-RU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768894" y="522458"/>
            <a:ext cx="2191626" cy="2829902"/>
            <a:chOff x="5838981" y="3376496"/>
            <a:chExt cx="2191626" cy="2829902"/>
          </a:xfrm>
        </p:grpSpPr>
        <p:pic>
          <p:nvPicPr>
            <p:cNvPr id="1029" name="Picture 5" descr="H:\Доклад мой\Н.Ф. Виноградова,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7853" y="3376496"/>
              <a:ext cx="1813882" cy="2431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5838981" y="5837066"/>
              <a:ext cx="2191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Н.Ф. Виноградова,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329752" y="1052736"/>
            <a:ext cx="6480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Современные педагоги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6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Top">
              <a:avLst/>
            </a:prstTxWarp>
            <a:normAutofit/>
          </a:bodyPr>
          <a:lstStyle/>
          <a:p>
            <a:r>
              <a:rPr lang="ru-RU" dirty="0"/>
              <a:t>содержание работы с семьей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- единство в работе  ДОУ и семьи по воспитанию детей;</a:t>
            </a:r>
          </a:p>
          <a:p>
            <a:r>
              <a:rPr lang="ru-RU" dirty="0"/>
              <a:t>-взаимное доверие во взаимоотношениях между педагогами и родителями;</a:t>
            </a:r>
          </a:p>
          <a:p>
            <a:r>
              <a:rPr lang="ru-RU" dirty="0"/>
              <a:t>- использование разнообразных форм работы детского сада с семьей в их взаимосвязи;</a:t>
            </a:r>
          </a:p>
          <a:p>
            <a:r>
              <a:rPr lang="ru-RU" dirty="0"/>
              <a:t>- индивидуальные и  групповые формы работы с родителями.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788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362" y="404664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федеральном законе «Об образовании в Российской Федерации» в ст.44, п.1.записано, что «Родители (законные представители) несовершеннолетних обучающихся 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ребенка».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1889" y="3082320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статье 44, пункт 2  « Органы государственной власти и органы местного самоуправления, образовательные организации оказывают помощь родителям (законным представителям) несовершеннолетних обучающихся в воспитании детей, охране и укреплении их физического и психического здоровья, развитии индивидуальных способностей и необходимой коррекции нарушений их развития».</a:t>
            </a:r>
          </a:p>
        </p:txBody>
      </p:sp>
    </p:spTree>
    <p:extLst>
      <p:ext uri="{BB962C8B-B14F-4D97-AF65-F5344CB8AC3E}">
        <p14:creationId xmlns:p14="http://schemas.microsoft.com/office/powerpoint/2010/main" val="405526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7992888" cy="583264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«интерактив»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пришло к нам из английского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языка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interact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inter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»- это взаимный,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act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»-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действовать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Интерактивный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означает способность взаимодействовать или находиться в режиме беседы, диалога с чем-либо (например, компьютером) или кем-либо (например, человеком).</a:t>
            </a:r>
          </a:p>
        </p:txBody>
      </p:sp>
    </p:spTree>
    <p:extLst>
      <p:ext uri="{BB962C8B-B14F-4D97-AF65-F5344CB8AC3E}">
        <p14:creationId xmlns:p14="http://schemas.microsoft.com/office/powerpoint/2010/main" val="132393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860" y="404664"/>
            <a:ext cx="806489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«интерактива»:</a:t>
            </a:r>
          </a:p>
          <a:p>
            <a:r>
              <a:rPr lang="ru-RU" sz="2400" dirty="0" smtClean="0"/>
              <a:t>- </a:t>
            </a:r>
            <a:r>
              <a:rPr lang="ru-RU" sz="2400" i="1" dirty="0"/>
              <a:t>это специальная форма организации, с комфортными условиями взаимодействия, при которых участник  чувствует свою успешность, интеллектуальную состоятельность;</a:t>
            </a:r>
          </a:p>
          <a:p>
            <a:r>
              <a:rPr lang="ru-RU" sz="2400" i="1" dirty="0"/>
              <a:t>- процесс взаимодействия организуется таким образом, что все участники оказываются вовлеченными в процесс познания, обсуждения;</a:t>
            </a:r>
          </a:p>
          <a:p>
            <a:r>
              <a:rPr lang="ru-RU" sz="2400" i="1" dirty="0"/>
              <a:t>- диалоговое общение ведет к взаимодействию, взаимопониманию, к совместному принятию наиболее общих, но значимых для каждого участника задач;</a:t>
            </a:r>
          </a:p>
          <a:p>
            <a:r>
              <a:rPr lang="ru-RU" sz="2400" i="1" dirty="0"/>
              <a:t>- формируется уважение к чужому мнению, умение выслушивать, делать обоснованные заключения и выводы;</a:t>
            </a:r>
          </a:p>
        </p:txBody>
      </p:sp>
    </p:spTree>
    <p:extLst>
      <p:ext uri="{BB962C8B-B14F-4D97-AF65-F5344CB8AC3E}">
        <p14:creationId xmlns:p14="http://schemas.microsoft.com/office/powerpoint/2010/main" val="21153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907857" y="980728"/>
            <a:ext cx="5343752" cy="707886"/>
          </a:xfrm>
          <a:prstGeom prst="rect">
            <a:avLst/>
          </a:prstGeom>
          <a:solidFill>
            <a:srgbClr val="FFFF00"/>
          </a:solidFill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4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75946" y="3646182"/>
            <a:ext cx="2433196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круглый стол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03312" y="4721180"/>
            <a:ext cx="1952842" cy="52322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симпозиум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876256" y="3646182"/>
            <a:ext cx="1395254" cy="523220"/>
          </a:xfrm>
          <a:prstGeom prst="rect">
            <a:avLst/>
          </a:prstGeom>
          <a:solidFill>
            <a:srgbClr val="FFFF00"/>
          </a:solidFill>
          <a:ln w="381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дебаты</a:t>
            </a:r>
            <a:r>
              <a:rPr lang="ru-RU" dirty="0"/>
              <a:t> 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5807402" y="2414374"/>
            <a:ext cx="1249288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79733" y="2577188"/>
            <a:ext cx="0" cy="194856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892544" y="2414374"/>
            <a:ext cx="1413239" cy="7650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28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9208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Интерактивные 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игры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88840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Термин «интерактивные игры»,  подчеркивает два основных признака: игровой характер и возможность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91627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PowerPoint</Template>
  <TotalTime>95</TotalTime>
  <Words>367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1_Тема Office</vt:lpstr>
      <vt:lpstr> Интерактивные  формы взаимодействия   с родителями в современном дошкольном образовательном учреждении.  </vt:lpstr>
      <vt:lpstr>Презентация PowerPoint</vt:lpstr>
      <vt:lpstr>Презентация PowerPoint</vt:lpstr>
      <vt:lpstr>содержание работы с семьей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Праздники</vt:lpstr>
      <vt:lpstr>Презентация PowerPoint</vt:lpstr>
      <vt:lpstr>Презентация PowerPoint</vt:lpstr>
      <vt:lpstr> «Наши мамы, и их профессии»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Интерактивные  формы  работы с родителями</dc:title>
  <dc:creator>marina</dc:creator>
  <cp:lastModifiedBy>marina</cp:lastModifiedBy>
  <cp:revision>20</cp:revision>
  <dcterms:modified xsi:type="dcterms:W3CDTF">2018-12-10T20:16:48Z</dcterms:modified>
</cp:coreProperties>
</file>