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43240" y="142852"/>
            <a:ext cx="2286016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праздники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714356"/>
            <a:ext cx="2276905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«Здравствуй лето»</a:t>
            </a:r>
            <a:endParaRPr lang="ru-RU" sz="2000" b="1" dirty="0"/>
          </a:p>
        </p:txBody>
      </p:sp>
      <p:pic>
        <p:nvPicPr>
          <p:cNvPr id="4099" name="Picture 3" descr="E:\лето\DSCN15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14422"/>
            <a:ext cx="3143272" cy="2357454"/>
          </a:xfrm>
          <a:prstGeom prst="rect">
            <a:avLst/>
          </a:prstGeom>
          <a:noFill/>
        </p:spPr>
      </p:pic>
      <p:pic>
        <p:nvPicPr>
          <p:cNvPr id="4100" name="Picture 4" descr="E:\лето\DSCN15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29" y="857232"/>
            <a:ext cx="3333773" cy="25003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43372" y="3571876"/>
            <a:ext cx="288765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«Вместе будем танцевать»</a:t>
            </a:r>
            <a:endParaRPr lang="ru-RU" b="1" dirty="0"/>
          </a:p>
        </p:txBody>
      </p:sp>
      <p:pic>
        <p:nvPicPr>
          <p:cNvPr id="4101" name="Picture 5" descr="E:\лето\DSCN14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3786190"/>
            <a:ext cx="3857620" cy="2893215"/>
          </a:xfrm>
          <a:prstGeom prst="rect">
            <a:avLst/>
          </a:prstGeom>
          <a:noFill/>
        </p:spPr>
      </p:pic>
      <p:pic>
        <p:nvPicPr>
          <p:cNvPr id="4102" name="Picture 6" descr="E:\лето\DSCN148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4000504"/>
            <a:ext cx="3357554" cy="2518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357166"/>
            <a:ext cx="280012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«Есть у нас огород»</a:t>
            </a:r>
            <a:endParaRPr lang="ru-RU" sz="2400" b="1" dirty="0"/>
          </a:p>
        </p:txBody>
      </p:sp>
      <p:pic>
        <p:nvPicPr>
          <p:cNvPr id="2050" name="Picture 2" descr="E:\DCIM\107___08\IMG_04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2480" y="1366223"/>
            <a:ext cx="2928924" cy="2196693"/>
          </a:xfrm>
          <a:prstGeom prst="rect">
            <a:avLst/>
          </a:prstGeom>
          <a:noFill/>
        </p:spPr>
      </p:pic>
      <p:pic>
        <p:nvPicPr>
          <p:cNvPr id="2051" name="Picture 3" descr="E:\DCIM\107___08\IMG_04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6206145" y="3348628"/>
            <a:ext cx="3357548" cy="2518161"/>
          </a:xfrm>
          <a:prstGeom prst="rect">
            <a:avLst/>
          </a:prstGeom>
          <a:noFill/>
        </p:spPr>
      </p:pic>
      <p:pic>
        <p:nvPicPr>
          <p:cNvPr id="2052" name="Picture 4" descr="E:\DCIM\107___08\IMG_042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786190"/>
            <a:ext cx="3428992" cy="2571744"/>
          </a:xfrm>
          <a:prstGeom prst="rect">
            <a:avLst/>
          </a:prstGeom>
          <a:noFill/>
        </p:spPr>
      </p:pic>
      <p:pic>
        <p:nvPicPr>
          <p:cNvPr id="2053" name="Picture 5" descr="E:\DCIM\107___08\IMG_042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190865" y="1309673"/>
            <a:ext cx="3619525" cy="2714644"/>
          </a:xfrm>
          <a:prstGeom prst="rect">
            <a:avLst/>
          </a:prstGeom>
          <a:noFill/>
        </p:spPr>
      </p:pic>
      <p:pic>
        <p:nvPicPr>
          <p:cNvPr id="2055" name="Picture 7" descr="ÐÐ°ÑÑÐ¸Ð½ÐºÐ¸ Ð¿Ð¾ Ð·Ð°Ð¿ÑÐ¾ÑÑ ÐºÐ°ÑÑÐ¸Ð½ÐºÐ¸ Ð¾Ð²Ð¾ÑÐµÐ¹ Ð½Ð° Ð¿ÑÐ¾Ð·ÑÐ°ÑÐ½Ð¾Ð¼ ÑÐ¾Ð½Ðµ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143372" y="5000636"/>
            <a:ext cx="2428860" cy="1303915"/>
          </a:xfrm>
          <a:prstGeom prst="rect">
            <a:avLst/>
          </a:prstGeom>
          <a:noFill/>
        </p:spPr>
      </p:pic>
      <p:sp>
        <p:nvSpPr>
          <p:cNvPr id="2057" name="AutoShape 9" descr="ÐÐ°ÑÑÐ¸Ð½ÐºÐ¸ Ð¿Ð¾ Ð·Ð°Ð¿ÑÐ¾ÑÑ ÐºÐ°ÑÑÐ¸Ð½ÐºÐ¸ Ð¾Ð²Ð¾ÑÐµÐ¹ Ð½Ð° Ð¿ÑÐ¾Ð·ÑÐ°ÑÐ½Ð¾Ð¼ ÑÐ¾Ð½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E:\DCIM\107___08\IMG_042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6472957">
            <a:off x="6641882" y="534872"/>
            <a:ext cx="2476323" cy="1857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428604"/>
            <a:ext cx="3568477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«Будем  спортом заниматься»</a:t>
            </a:r>
            <a:endParaRPr lang="ru-RU" sz="2000" b="1" dirty="0"/>
          </a:p>
        </p:txBody>
      </p:sp>
      <p:pic>
        <p:nvPicPr>
          <p:cNvPr id="3073" name="Picture 1" descr="E:\лето\DSCN15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857232"/>
            <a:ext cx="3286116" cy="2464587"/>
          </a:xfrm>
          <a:prstGeom prst="rect">
            <a:avLst/>
          </a:prstGeom>
          <a:noFill/>
        </p:spPr>
      </p:pic>
      <p:pic>
        <p:nvPicPr>
          <p:cNvPr id="3074" name="Picture 2" descr="E:\лето\DSCN15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1357298"/>
            <a:ext cx="3000396" cy="2250297"/>
          </a:xfrm>
          <a:prstGeom prst="rect">
            <a:avLst/>
          </a:prstGeom>
          <a:noFill/>
        </p:spPr>
      </p:pic>
      <p:pic>
        <p:nvPicPr>
          <p:cNvPr id="3075" name="Picture 3" descr="E:\лето\DSCN159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1000108"/>
            <a:ext cx="2952770" cy="2214578"/>
          </a:xfrm>
          <a:prstGeom prst="rect">
            <a:avLst/>
          </a:prstGeom>
          <a:noFill/>
        </p:spPr>
      </p:pic>
      <p:pic>
        <p:nvPicPr>
          <p:cNvPr id="3076" name="Picture 4" descr="E:\лето\DSCN16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714752"/>
            <a:ext cx="3810027" cy="2857520"/>
          </a:xfrm>
          <a:prstGeom prst="rect">
            <a:avLst/>
          </a:prstGeom>
          <a:noFill/>
        </p:spPr>
      </p:pic>
      <p:pic>
        <p:nvPicPr>
          <p:cNvPr id="3077" name="Picture 5" descr="E:\лето\DSCN156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29124" y="3643314"/>
            <a:ext cx="3786182" cy="2839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86182" y="357166"/>
            <a:ext cx="3207738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Работа в метеоцентре </a:t>
            </a:r>
            <a:endParaRPr lang="ru-RU" sz="2400" b="1" dirty="0"/>
          </a:p>
        </p:txBody>
      </p:sp>
      <p:pic>
        <p:nvPicPr>
          <p:cNvPr id="2051" name="Picture 3" descr="E:\лето\IMG_03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80396" y="580405"/>
            <a:ext cx="3500430" cy="2625323"/>
          </a:xfrm>
          <a:prstGeom prst="rect">
            <a:avLst/>
          </a:prstGeom>
          <a:noFill/>
        </p:spPr>
      </p:pic>
      <p:pic>
        <p:nvPicPr>
          <p:cNvPr id="2052" name="Picture 4" descr="E:\лето\IMG_038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1000108"/>
            <a:ext cx="3214678" cy="2411009"/>
          </a:xfrm>
          <a:prstGeom prst="rect">
            <a:avLst/>
          </a:prstGeom>
          <a:noFill/>
        </p:spPr>
      </p:pic>
      <p:pic>
        <p:nvPicPr>
          <p:cNvPr id="2053" name="Picture 5" descr="E:\лето\DSCN13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959087" y="1398971"/>
            <a:ext cx="3190905" cy="2393179"/>
          </a:xfrm>
          <a:prstGeom prst="rect">
            <a:avLst/>
          </a:prstGeom>
          <a:noFill/>
        </p:spPr>
      </p:pic>
      <p:pic>
        <p:nvPicPr>
          <p:cNvPr id="2054" name="Picture 6" descr="E:\лето\DSCN138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-17888" y="3946922"/>
            <a:ext cx="3000364" cy="2250273"/>
          </a:xfrm>
          <a:prstGeom prst="rect">
            <a:avLst/>
          </a:prstGeom>
          <a:noFill/>
        </p:spPr>
      </p:pic>
      <p:pic>
        <p:nvPicPr>
          <p:cNvPr id="2055" name="Picture 7" descr="E:\лето\DSCN138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5400000">
            <a:off x="2285988" y="3857632"/>
            <a:ext cx="3428992" cy="2571744"/>
          </a:xfrm>
          <a:prstGeom prst="rect">
            <a:avLst/>
          </a:prstGeom>
          <a:noFill/>
        </p:spPr>
      </p:pic>
      <p:pic>
        <p:nvPicPr>
          <p:cNvPr id="2050" name="Picture 2" descr="E:\лето\IMG_038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5400000">
            <a:off x="5122672" y="3807022"/>
            <a:ext cx="3024171" cy="2268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353115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Раскрашивание на тему «Цветы»</a:t>
            </a:r>
            <a:endParaRPr lang="ru-RU" b="1" dirty="0"/>
          </a:p>
        </p:txBody>
      </p:sp>
      <p:pic>
        <p:nvPicPr>
          <p:cNvPr id="1025" name="Picture 1" descr="E:\лето\DSCN14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214290"/>
            <a:ext cx="3214678" cy="2411009"/>
          </a:xfrm>
          <a:prstGeom prst="rect">
            <a:avLst/>
          </a:prstGeom>
          <a:noFill/>
        </p:spPr>
      </p:pic>
      <p:pic>
        <p:nvPicPr>
          <p:cNvPr id="1026" name="Picture 2" descr="E:\лето\DSCN14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642918"/>
            <a:ext cx="3000364" cy="225027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5786" y="2928934"/>
            <a:ext cx="77001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лепка</a:t>
            </a:r>
            <a:endParaRPr lang="ru-RU" b="1" dirty="0"/>
          </a:p>
        </p:txBody>
      </p:sp>
      <p:pic>
        <p:nvPicPr>
          <p:cNvPr id="1027" name="Picture 3" descr="E:\лето\DSCN14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286124"/>
            <a:ext cx="2500298" cy="187522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714612" y="2643182"/>
            <a:ext cx="354981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Рассматривание картинок цветов</a:t>
            </a:r>
            <a:endParaRPr lang="ru-RU" b="1" dirty="0"/>
          </a:p>
        </p:txBody>
      </p:sp>
      <p:pic>
        <p:nvPicPr>
          <p:cNvPr id="1028" name="Picture 4" descr="E:\лето\DSCN149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14678" y="3214686"/>
            <a:ext cx="3071802" cy="230385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072330" y="2643182"/>
            <a:ext cx="166372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Полив клумбы</a:t>
            </a:r>
            <a:endParaRPr lang="ru-RU" b="1" dirty="0"/>
          </a:p>
        </p:txBody>
      </p:sp>
      <p:pic>
        <p:nvPicPr>
          <p:cNvPr id="1029" name="Picture 5" descr="E:\лето\IMG0077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3143248"/>
            <a:ext cx="2309818" cy="3079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285728"/>
            <a:ext cx="256692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Рассматривание цветов</a:t>
            </a:r>
            <a:endParaRPr lang="ru-RU" b="1" dirty="0"/>
          </a:p>
        </p:txBody>
      </p:sp>
      <p:pic>
        <p:nvPicPr>
          <p:cNvPr id="17410" name="Picture 2" descr="E:\лето\IMG0077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637947" y="362129"/>
            <a:ext cx="2541992" cy="3389322"/>
          </a:xfrm>
          <a:prstGeom prst="rect">
            <a:avLst/>
          </a:prstGeom>
          <a:noFill/>
        </p:spPr>
      </p:pic>
      <p:pic>
        <p:nvPicPr>
          <p:cNvPr id="17412" name="Picture 4" descr="E:\лето\DSCN13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3286124"/>
            <a:ext cx="3214678" cy="2411009"/>
          </a:xfrm>
          <a:prstGeom prst="rect">
            <a:avLst/>
          </a:prstGeom>
          <a:noFill/>
        </p:spPr>
      </p:pic>
      <p:pic>
        <p:nvPicPr>
          <p:cNvPr id="17413" name="Picture 5" descr="E:\лето\DSCN137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357166"/>
            <a:ext cx="3428992" cy="2571744"/>
          </a:xfrm>
          <a:prstGeom prst="rect">
            <a:avLst/>
          </a:prstGeom>
          <a:noFill/>
        </p:spPr>
      </p:pic>
      <p:pic>
        <p:nvPicPr>
          <p:cNvPr id="17414" name="Picture 6" descr="E:\лето\DSCN137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214286" y="3786186"/>
            <a:ext cx="2857488" cy="2143116"/>
          </a:xfrm>
          <a:prstGeom prst="rect">
            <a:avLst/>
          </a:prstGeom>
          <a:noFill/>
        </p:spPr>
      </p:pic>
      <p:pic>
        <p:nvPicPr>
          <p:cNvPr id="17411" name="Picture 3" descr="E:\лето\IMG0078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2071678"/>
            <a:ext cx="2095504" cy="2794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Comp\Desktop\IMG_02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196483" y="1196558"/>
            <a:ext cx="3286116" cy="24645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214290"/>
            <a:ext cx="7933710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Совместно с родителями изготовление поделок на тему «Насекомые</a:t>
            </a:r>
            <a:endParaRPr lang="ru-RU" sz="2000" b="1" dirty="0"/>
          </a:p>
        </p:txBody>
      </p:sp>
      <p:pic>
        <p:nvPicPr>
          <p:cNvPr id="1027" name="Picture 3" descr="C:\Users\Comp\Desktop\IMG_027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2595548" y="2333618"/>
            <a:ext cx="3238523" cy="2428892"/>
          </a:xfrm>
          <a:prstGeom prst="rect">
            <a:avLst/>
          </a:prstGeom>
          <a:noFill/>
        </p:spPr>
      </p:pic>
      <p:pic>
        <p:nvPicPr>
          <p:cNvPr id="1028" name="Picture 4" descr="C:\Users\Comp\Desktop\IMG_02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134578" y="1151910"/>
            <a:ext cx="3500430" cy="2625323"/>
          </a:xfrm>
          <a:prstGeom prst="rect">
            <a:avLst/>
          </a:prstGeom>
          <a:noFill/>
        </p:spPr>
      </p:pic>
      <p:pic>
        <p:nvPicPr>
          <p:cNvPr id="1029" name="Picture 5" descr="C:\Users\Comp\Desktop\IMG_027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6349780">
            <a:off x="5135412" y="4119583"/>
            <a:ext cx="2857487" cy="2143116"/>
          </a:xfrm>
          <a:prstGeom prst="rect">
            <a:avLst/>
          </a:prstGeom>
          <a:noFill/>
        </p:spPr>
      </p:pic>
      <p:pic>
        <p:nvPicPr>
          <p:cNvPr id="1030" name="Picture 6" descr="C:\Users\Comp\Desktop\IMG_027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4552853">
            <a:off x="470470" y="4343739"/>
            <a:ext cx="2786050" cy="2089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3610476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Коллективные работы по теме</a:t>
            </a:r>
            <a:endParaRPr lang="ru-RU" sz="2000" b="1" dirty="0"/>
          </a:p>
        </p:txBody>
      </p:sp>
      <p:pic>
        <p:nvPicPr>
          <p:cNvPr id="2050" name="Picture 2" descr="C:\Users\Comp\Desktop\IMG_02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714356"/>
            <a:ext cx="2857520" cy="2143140"/>
          </a:xfrm>
          <a:prstGeom prst="rect">
            <a:avLst/>
          </a:prstGeom>
          <a:noFill/>
        </p:spPr>
      </p:pic>
      <p:pic>
        <p:nvPicPr>
          <p:cNvPr id="2051" name="Picture 3" descr="C:\Users\Comp\Desktop\IMG_02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642918"/>
            <a:ext cx="2928958" cy="21967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3214686"/>
            <a:ext cx="3428992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Наблюдения на прогулке</a:t>
            </a:r>
            <a:endParaRPr lang="ru-RU" sz="2000" b="1" dirty="0"/>
          </a:p>
        </p:txBody>
      </p:sp>
      <p:pic>
        <p:nvPicPr>
          <p:cNvPr id="1026" name="Picture 2" descr="http://www.factruz.ru/depand_his_2/images/ladybu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071942"/>
            <a:ext cx="2786050" cy="1855644"/>
          </a:xfrm>
          <a:prstGeom prst="rect">
            <a:avLst/>
          </a:prstGeom>
          <a:noFill/>
        </p:spPr>
      </p:pic>
      <p:pic>
        <p:nvPicPr>
          <p:cNvPr id="1028" name="Picture 4" descr="http://s013.radikal.ru/i323/1610/93/37bb8c8fdc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286644" y="2714620"/>
            <a:ext cx="1643074" cy="2190766"/>
          </a:xfrm>
          <a:prstGeom prst="rect">
            <a:avLst/>
          </a:prstGeom>
          <a:noFill/>
        </p:spPr>
      </p:pic>
      <p:pic>
        <p:nvPicPr>
          <p:cNvPr id="4" name="Picture 2" descr="C:\Users\Comp\Desktop\IMG0079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4349747"/>
            <a:ext cx="1881190" cy="2508253"/>
          </a:xfrm>
          <a:prstGeom prst="rect">
            <a:avLst/>
          </a:prstGeom>
          <a:noFill/>
        </p:spPr>
      </p:pic>
      <p:pic>
        <p:nvPicPr>
          <p:cNvPr id="1027" name="Picture 3" descr="C:\Users\Comp\Desktop\IMG0079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6200000">
            <a:off x="4075901" y="2567777"/>
            <a:ext cx="2166942" cy="2889256"/>
          </a:xfrm>
          <a:prstGeom prst="rect">
            <a:avLst/>
          </a:prstGeom>
          <a:noFill/>
        </p:spPr>
      </p:pic>
      <p:pic>
        <p:nvPicPr>
          <p:cNvPr id="5" name="Picture 4" descr="C:\Users\Comp\Desktop\IMG0079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16200000">
            <a:off x="5843992" y="4454917"/>
            <a:ext cx="2059785" cy="274638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58016" y="214290"/>
            <a:ext cx="77001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лепка</a:t>
            </a:r>
            <a:endParaRPr lang="ru-RU" b="1" dirty="0"/>
          </a:p>
        </p:txBody>
      </p:sp>
      <p:pic>
        <p:nvPicPr>
          <p:cNvPr id="1029" name="Picture 5" descr="C:\Users\Comp\Desktop\IMG0174A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200000">
            <a:off x="6599053" y="401815"/>
            <a:ext cx="187524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214290"/>
            <a:ext cx="2942216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b="1" dirty="0" smtClean="0"/>
              <a:t>Игры на свежем воздухе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714356"/>
            <a:ext cx="2631233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Катание на велосипедах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214290"/>
            <a:ext cx="3060838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Пускание мыльных пузырей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928934"/>
            <a:ext cx="269740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Игры с мячом, обручами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00892" y="2714620"/>
            <a:ext cx="182434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Катание с горки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3143248"/>
            <a:ext cx="1641027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Игры с песком</a:t>
            </a:r>
            <a:endParaRPr lang="ru-RU" b="1" dirty="0"/>
          </a:p>
        </p:txBody>
      </p:sp>
      <p:pic>
        <p:nvPicPr>
          <p:cNvPr id="1026" name="Picture 2" descr="E:\DCIM\107___08\IMG_04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857232"/>
            <a:ext cx="2571768" cy="1928826"/>
          </a:xfrm>
          <a:prstGeom prst="rect">
            <a:avLst/>
          </a:prstGeom>
          <a:noFill/>
        </p:spPr>
      </p:pic>
      <p:pic>
        <p:nvPicPr>
          <p:cNvPr id="1027" name="Picture 3" descr="E:\DCIM\107___08\IMG_04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142984"/>
            <a:ext cx="2381235" cy="1785926"/>
          </a:xfrm>
          <a:prstGeom prst="rect">
            <a:avLst/>
          </a:prstGeom>
          <a:noFill/>
        </p:spPr>
      </p:pic>
      <p:pic>
        <p:nvPicPr>
          <p:cNvPr id="1028" name="Picture 4" descr="E:\DCIM\107___08\IMG_041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-98255" y="3741537"/>
            <a:ext cx="2500298" cy="1875224"/>
          </a:xfrm>
          <a:prstGeom prst="rect">
            <a:avLst/>
          </a:prstGeom>
          <a:noFill/>
        </p:spPr>
      </p:pic>
      <p:pic>
        <p:nvPicPr>
          <p:cNvPr id="1029" name="Picture 5" descr="E:\DCIM\107___08\IMG_041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6670495" y="3616521"/>
            <a:ext cx="2643174" cy="1982381"/>
          </a:xfrm>
          <a:prstGeom prst="rect">
            <a:avLst/>
          </a:prstGeom>
          <a:noFill/>
        </p:spPr>
      </p:pic>
      <p:pic>
        <p:nvPicPr>
          <p:cNvPr id="1030" name="Picture 6" descr="E:\DCIM\107___08\IMG_041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71670" y="3643314"/>
            <a:ext cx="2381235" cy="1785926"/>
          </a:xfrm>
          <a:prstGeom prst="rect">
            <a:avLst/>
          </a:prstGeom>
          <a:noFill/>
        </p:spPr>
      </p:pic>
      <p:pic>
        <p:nvPicPr>
          <p:cNvPr id="1033" name="Picture 9" descr="E:\DCIM\107___08\IMG_042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3929066"/>
            <a:ext cx="2357422" cy="1768067"/>
          </a:xfrm>
          <a:prstGeom prst="rect">
            <a:avLst/>
          </a:prstGeom>
          <a:noFill/>
        </p:spPr>
      </p:pic>
      <p:pic>
        <p:nvPicPr>
          <p:cNvPr id="19" name="Picture 4" descr="E:\DCIM\107___08\IMG_043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5400000">
            <a:off x="3339699" y="946526"/>
            <a:ext cx="2428860" cy="1821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скачать шаблон для презентации лето"/>
          <p:cNvPicPr>
            <a:picLocks noChangeAspect="1" noChangeArrowheads="1"/>
          </p:cNvPicPr>
          <p:nvPr/>
        </p:nvPicPr>
        <p:blipFill>
          <a:blip r:embed="rId2">
            <a:lum bright="1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E:\DCIM\107___08\IMG_0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714752"/>
            <a:ext cx="3048021" cy="2286016"/>
          </a:xfrm>
          <a:prstGeom prst="rect">
            <a:avLst/>
          </a:prstGeom>
          <a:noFill/>
        </p:spPr>
      </p:pic>
      <p:pic>
        <p:nvPicPr>
          <p:cNvPr id="4" name="Picture 7" descr="E:\DCIM\107___08\IMG_04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988854" y="1583518"/>
            <a:ext cx="2952770" cy="2214578"/>
          </a:xfrm>
          <a:prstGeom prst="rect">
            <a:avLst/>
          </a:prstGeom>
          <a:noFill/>
        </p:spPr>
      </p:pic>
      <p:pic>
        <p:nvPicPr>
          <p:cNvPr id="22531" name="Picture 3" descr="E:\DCIM\107___08\IMG_043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714356"/>
            <a:ext cx="2714612" cy="2035959"/>
          </a:xfrm>
          <a:prstGeom prst="rect">
            <a:avLst/>
          </a:prstGeom>
          <a:noFill/>
        </p:spPr>
      </p:pic>
      <p:pic>
        <p:nvPicPr>
          <p:cNvPr id="7" name="Picture 10" descr="E:\DCIM\107___08\IMG_04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14744" y="4000504"/>
            <a:ext cx="3000395" cy="225029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214290"/>
            <a:ext cx="4285853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Утренняя гимнастика на свежем воздухе</a:t>
            </a:r>
            <a:endParaRPr lang="ru-RU" b="1" dirty="0"/>
          </a:p>
        </p:txBody>
      </p:sp>
      <p:pic>
        <p:nvPicPr>
          <p:cNvPr id="22530" name="Picture 2" descr="E:\DCIM\107___08\IMG_043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25" y="1500174"/>
            <a:ext cx="2667019" cy="20002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500694" y="500042"/>
            <a:ext cx="304686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Лазание по гимнастической </a:t>
            </a:r>
          </a:p>
          <a:p>
            <a:r>
              <a:rPr lang="ru-RU" b="1" dirty="0" smtClean="0"/>
              <a:t>стенке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7158" y="3214686"/>
            <a:ext cx="2382319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Ходьба по скамейкам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88</Words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11</cp:revision>
  <dcterms:created xsi:type="dcterms:W3CDTF">2018-08-14T10:32:35Z</dcterms:created>
  <dcterms:modified xsi:type="dcterms:W3CDTF">2018-12-10T14:00:37Z</dcterms:modified>
</cp:coreProperties>
</file>