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79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9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245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983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918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51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139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301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24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02CD5-E2A2-418D-8380-538740D086A6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B1C65-A7F7-496E-BAF1-FBF58E9249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19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1%80%D0%B0%D0%BD%D1%86%D1%83%D0%B7%D1%81%D0%BA%D0%B8%D0%B9_%D1%8F%D0%B7%D1%8B%D0%BA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E%D1%82%D0%BE%D0%B3%D1%80%D0%B0%D1%84%D0%B8%D0%B8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0;&#1086;&#1083;&#1083;&#1072;&#1078;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otocollage.ru/chto-takoe-collage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/>
              <a:t>Методические материалы по </a:t>
            </a:r>
            <a:r>
              <a:rPr lang="ru-RU" b="1" dirty="0" smtClean="0"/>
              <a:t>теме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02261" y="2132856"/>
            <a:ext cx="2539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Коллаж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234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276872"/>
            <a:ext cx="7571184" cy="38492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hlinkClick r:id="rId3" action="ppaction://hlinksldjump"/>
              </a:rPr>
              <a:t>Коллаж</a:t>
            </a:r>
            <a:endParaRPr lang="ru-RU" sz="2800" dirty="0" smtClean="0"/>
          </a:p>
          <a:p>
            <a:r>
              <a:rPr lang="ru-RU" sz="2800" dirty="0" smtClean="0">
                <a:hlinkClick r:id="rId4" action="ppaction://hlinksldjump"/>
              </a:rPr>
              <a:t>Фотоколлаж</a:t>
            </a:r>
            <a:endParaRPr lang="ru-RU" sz="2800" dirty="0" smtClean="0"/>
          </a:p>
          <a:p>
            <a:r>
              <a:rPr lang="ru-RU" sz="2800" dirty="0" smtClean="0">
                <a:hlinkClick r:id="rId5" action="ppaction://hlinksldjump"/>
              </a:rPr>
              <a:t>Виды коллажей</a:t>
            </a:r>
            <a:endParaRPr lang="ru-RU" sz="2800" dirty="0" smtClean="0"/>
          </a:p>
          <a:p>
            <a:r>
              <a:rPr lang="ru-RU" sz="2800" dirty="0" smtClean="0">
                <a:hlinkClick r:id="rId6" action="ppaction://hlinksldjump"/>
              </a:rPr>
              <a:t>Источники</a:t>
            </a:r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76872"/>
            <a:ext cx="4129311" cy="232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45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Коллаж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6575" algn="just">
              <a:buNone/>
            </a:pPr>
            <a:r>
              <a:rPr lang="ru-RU" sz="2800" dirty="0"/>
              <a:t> (от </a:t>
            </a:r>
            <a:r>
              <a:rPr lang="ru-RU" sz="2800" dirty="0">
                <a:hlinkClick r:id="rId3" tooltip="Французский язык"/>
              </a:rPr>
              <a:t>фр.</a:t>
            </a:r>
            <a:r>
              <a:rPr lang="ru-RU" sz="2800" dirty="0"/>
              <a:t> </a:t>
            </a:r>
            <a:r>
              <a:rPr lang="ru-RU" sz="2800" i="1" dirty="0" err="1"/>
              <a:t>coller</a:t>
            </a:r>
            <a:r>
              <a:rPr lang="ru-RU" sz="2800" dirty="0"/>
              <a:t> — приклеивание) — приём в искусстве, соединение </a:t>
            </a:r>
            <a:r>
              <a:rPr lang="ru-RU" sz="2800" dirty="0" smtClean="0"/>
              <a:t>разнородных элементов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7997"/>
            <a:ext cx="388843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981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Фотоколлаж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mtClean="0"/>
              <a:t> — это свободное, произвольное соединение, иногда даже не связанных между собой, нескольких стилей фотоизображения в одной картинке или </a:t>
            </a:r>
            <a:r>
              <a:rPr lang="ru-RU" smtClean="0">
                <a:hlinkClick r:id="rId3" tooltip="Фотографии"/>
              </a:rPr>
              <a:t>фотографии</a:t>
            </a:r>
            <a:r>
              <a:rPr lang="ru-RU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52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Виды </a:t>
            </a:r>
            <a:r>
              <a:rPr lang="ru-RU" dirty="0" smtClean="0"/>
              <a:t>коллажей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3485045" cy="231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233338" cy="24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75249"/>
            <a:ext cx="3483470" cy="24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581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https://ru.wikipedia.org/wiki/</a:t>
            </a:r>
            <a:r>
              <a:rPr lang="ru-RU" dirty="0" smtClean="0">
                <a:hlinkClick r:id="rId3"/>
              </a:rPr>
              <a:t>Коллаж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http://www.fotocollage.ru/chto-takoe-collage.php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40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Содержание:</vt:lpstr>
      <vt:lpstr>Коллаж</vt:lpstr>
      <vt:lpstr>Фотоколлаж</vt:lpstr>
      <vt:lpstr>Виды коллажей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2018-12-10T13:17:23Z</dcterms:created>
  <dcterms:modified xsi:type="dcterms:W3CDTF">2018-12-10T13:34:15Z</dcterms:modified>
</cp:coreProperties>
</file>