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67" r:id="rId3"/>
    <p:sldId id="257" r:id="rId4"/>
    <p:sldId id="258" r:id="rId5"/>
    <p:sldId id="259" r:id="rId6"/>
    <p:sldId id="261" r:id="rId7"/>
    <p:sldId id="260" r:id="rId8"/>
    <p:sldId id="262"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96"/>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67" autoAdjust="0"/>
    <p:restoredTop sz="86408" autoAdjust="0"/>
  </p:normalViewPr>
  <p:slideViewPr>
    <p:cSldViewPr>
      <p:cViewPr varScale="1">
        <p:scale>
          <a:sx n="57" d="100"/>
          <a:sy n="57" d="100"/>
        </p:scale>
        <p:origin x="-1242" y="-96"/>
      </p:cViewPr>
      <p:guideLst>
        <p:guide orient="horz" pos="2160"/>
        <p:guide pos="2880"/>
      </p:guideLst>
    </p:cSldViewPr>
  </p:slideViewPr>
  <p:outlineViewPr>
    <p:cViewPr>
      <p:scale>
        <a:sx n="33" d="100"/>
        <a:sy n="33" d="100"/>
      </p:scale>
      <p:origin x="0" y="126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B58B3D5F-B79A-4135-B96A-28CEB4BBB038}" type="slidenum">
              <a:rPr lang="ru-RU" smtClean="0"/>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B58B3D5F-B79A-4135-B96A-28CEB4BBB038}" type="slidenum">
              <a:rPr lang="ru-RU" smtClean="0"/>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86EBF9E-DE6B-4B60-AC2E-D591F5824529}" type="datetimeFigureOut">
              <a:rPr lang="ru-RU" smtClean="0"/>
              <a:t>10.12.2018</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58B3D5F-B79A-4135-B96A-28CEB4BBB038}"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86EBF9E-DE6B-4B60-AC2E-D591F5824529}" type="datetimeFigureOut">
              <a:rPr lang="ru-RU" smtClean="0"/>
              <a:t>10.12.2018</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58B3D5F-B79A-4135-B96A-28CEB4BBB038}" type="slidenum">
              <a:rPr lang="ru-RU" smtClean="0"/>
              <a:t>‹#›</a:t>
            </a:fld>
            <a:endParaRPr lang="ru-RU"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498473" y="0"/>
            <a:ext cx="3770352" cy="3933056"/>
          </a:xfrm>
        </p:spPr>
        <p:txBody>
          <a:bodyPr>
            <a:normAutofit/>
          </a:bodyPr>
          <a:lstStyle/>
          <a:p>
            <a:r>
              <a:rPr lang="ru-RU" sz="2800" dirty="0" smtClean="0">
                <a:latin typeface="Times New Roman" panose="02020603050405020304" pitchFamily="18" charset="0"/>
                <a:cs typeface="Times New Roman" panose="02020603050405020304" pitchFamily="18" charset="0"/>
              </a:rPr>
              <a:t>ОНИ РОВЕСНИКИ: СОВЕТСКАЯ ВЛАСТЬ И ДМИТРИЙ МИХАЙЛОВИЧ ШИШКИН.</a:t>
            </a:r>
            <a:endParaRPr lang="ru-RU" sz="28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6300192" y="5013176"/>
            <a:ext cx="2879188" cy="1864300"/>
          </a:xfrm>
        </p:spPr>
        <p:txBody>
          <a:bodyPr>
            <a:normAutofit fontScale="70000" lnSpcReduction="20000"/>
          </a:bodyPr>
          <a:lstStyle/>
          <a:p>
            <a:r>
              <a:rPr lang="ru-RU" dirty="0" smtClean="0">
                <a:latin typeface="Times New Roman" panose="02020603050405020304" pitchFamily="18" charset="0"/>
                <a:cs typeface="Times New Roman" panose="02020603050405020304" pitchFamily="18" charset="0"/>
              </a:rPr>
              <a:t>Презентацию подготовила: Плеханова Екатерина, ученица 10б класса МАОУСОШ №5</a:t>
            </a:r>
            <a:r>
              <a:rPr lang="ru-RU" dirty="0">
                <a:latin typeface="Times New Roman" panose="02020603050405020304" pitchFamily="18" charset="0"/>
                <a:cs typeface="Times New Roman" panose="02020603050405020304" pitchFamily="18" charset="0"/>
              </a:rPr>
              <a:t> г</a:t>
            </a:r>
            <a:r>
              <a:rPr lang="ru-RU" dirty="0" smtClean="0">
                <a:latin typeface="Times New Roman" panose="02020603050405020304" pitchFamily="18" charset="0"/>
                <a:cs typeface="Times New Roman" panose="02020603050405020304" pitchFamily="18" charset="0"/>
              </a:rPr>
              <a:t>. Тюмени</a:t>
            </a:r>
          </a:p>
          <a:p>
            <a:r>
              <a:rPr lang="ru-RU" dirty="0" smtClean="0">
                <a:latin typeface="Times New Roman" panose="02020603050405020304" pitchFamily="18" charset="0"/>
                <a:cs typeface="Times New Roman" panose="02020603050405020304" pitchFamily="18" charset="0"/>
              </a:rPr>
              <a:t>Руководитель: </a:t>
            </a:r>
            <a:r>
              <a:rPr lang="ru-RU" dirty="0" err="1" smtClean="0">
                <a:latin typeface="Times New Roman" panose="02020603050405020304" pitchFamily="18" charset="0"/>
                <a:cs typeface="Times New Roman" panose="02020603050405020304" pitchFamily="18" charset="0"/>
              </a:rPr>
              <a:t>Белопахова</a:t>
            </a:r>
            <a:r>
              <a:rPr lang="ru-RU" dirty="0" smtClean="0">
                <a:latin typeface="Times New Roman" panose="02020603050405020304" pitchFamily="18" charset="0"/>
                <a:cs typeface="Times New Roman" panose="02020603050405020304" pitchFamily="18" charset="0"/>
              </a:rPr>
              <a:t> И.И. </a:t>
            </a:r>
          </a:p>
        </p:txBody>
      </p:sp>
      <p:pic>
        <p:nvPicPr>
          <p:cNvPr id="1026" name="Picture 2" descr="C:\Users\Admin\Desktop\VSE\imag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1"/>
            <a:ext cx="5508105" cy="6899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723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Дополнительная литература: </a:t>
            </a:r>
            <a:endParaRPr lang="ru-RU" dirty="0"/>
          </a:p>
        </p:txBody>
      </p:sp>
      <p:sp>
        <p:nvSpPr>
          <p:cNvPr id="3" name="Объект 2"/>
          <p:cNvSpPr>
            <a:spLocks noGrp="1"/>
          </p:cNvSpPr>
          <p:nvPr>
            <p:ph idx="1"/>
          </p:nvPr>
        </p:nvSpPr>
        <p:spPr/>
        <p:txBody>
          <a:bodyPr/>
          <a:lstStyle/>
          <a:p>
            <a:r>
              <a:rPr lang="ru-RU" dirty="0" smtClean="0"/>
              <a:t>Эта память нужна: документальное издание</a:t>
            </a:r>
            <a:r>
              <a:rPr lang="en-US" dirty="0" smtClean="0"/>
              <a:t>/</a:t>
            </a:r>
            <a:r>
              <a:rPr lang="ru-RU" dirty="0" smtClean="0"/>
              <a:t> сост.: А. С. </a:t>
            </a:r>
            <a:r>
              <a:rPr lang="ru-RU" dirty="0" err="1" smtClean="0"/>
              <a:t>Экономова</a:t>
            </a:r>
            <a:r>
              <a:rPr lang="ru-RU" dirty="0" smtClean="0"/>
              <a:t>, Т. П. Макарова – Ханты-Мансийск: полиграфист, 2010. – 284 с.</a:t>
            </a:r>
          </a:p>
          <a:p>
            <a:r>
              <a:rPr lang="ru-RU" dirty="0" smtClean="0"/>
              <a:t>Наследникам Октября ветеранам Великой Отечественной посвящается.  Г. Ханты – </a:t>
            </a:r>
            <a:r>
              <a:rPr lang="ru-RU" dirty="0" err="1" smtClean="0"/>
              <a:t>Мансийск</a:t>
            </a:r>
            <a:r>
              <a:rPr lang="ru-RU" dirty="0" smtClean="0"/>
              <a:t>. 1987</a:t>
            </a:r>
          </a:p>
          <a:p>
            <a:r>
              <a:rPr lang="en-US" dirty="0"/>
              <a:t>https://kak2z.ru/my_img/img/2017/05/08/dd2cd.jpg</a:t>
            </a:r>
            <a:endParaRPr lang="ru-RU" dirty="0" smtClean="0"/>
          </a:p>
          <a:p>
            <a:endParaRPr lang="ru-RU" dirty="0"/>
          </a:p>
        </p:txBody>
      </p:sp>
    </p:spTree>
    <p:extLst>
      <p:ext uri="{BB962C8B-B14F-4D97-AF65-F5344CB8AC3E}">
        <p14:creationId xmlns:p14="http://schemas.microsoft.com/office/powerpoint/2010/main" val="1151110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0528"/>
            <a:ext cx="8229600" cy="1143000"/>
          </a:xfrm>
        </p:spPr>
        <p:txBody>
          <a:bodyPr/>
          <a:lstStyle/>
          <a:p>
            <a:r>
              <a:rPr lang="ru-RU" dirty="0" smtClean="0"/>
              <a:t>Связь поколений.</a:t>
            </a:r>
            <a:endParaRPr lang="ru-RU" dirty="0"/>
          </a:p>
        </p:txBody>
      </p:sp>
      <p:sp>
        <p:nvSpPr>
          <p:cNvPr id="4" name="Объект 3"/>
          <p:cNvSpPr>
            <a:spLocks noGrp="1"/>
          </p:cNvSpPr>
          <p:nvPr>
            <p:ph sz="half" idx="2"/>
          </p:nvPr>
        </p:nvSpPr>
        <p:spPr>
          <a:xfrm>
            <a:off x="4594840" y="836712"/>
            <a:ext cx="4038600" cy="4525963"/>
          </a:xfrm>
        </p:spPr>
        <p:txBody>
          <a:bodyPr/>
          <a:lstStyle/>
          <a:p>
            <a:r>
              <a:rPr lang="ru-RU" dirty="0" smtClean="0"/>
              <a:t>Шишкин Дмитрий Михайлович</a:t>
            </a:r>
            <a:endParaRPr lang="ru-RU" dirty="0"/>
          </a:p>
        </p:txBody>
      </p:sp>
      <p:sp>
        <p:nvSpPr>
          <p:cNvPr id="5" name="Объект 4"/>
          <p:cNvSpPr>
            <a:spLocks noGrp="1"/>
          </p:cNvSpPr>
          <p:nvPr>
            <p:ph sz="half" idx="1"/>
          </p:nvPr>
        </p:nvSpPr>
        <p:spPr>
          <a:xfrm>
            <a:off x="539552" y="836712"/>
            <a:ext cx="4038600" cy="5001419"/>
          </a:xfrm>
        </p:spPr>
        <p:txBody>
          <a:bodyPr/>
          <a:lstStyle/>
          <a:p>
            <a:r>
              <a:rPr lang="ru-RU" dirty="0" smtClean="0"/>
              <a:t>Плеханова Екатерина Андреевна</a:t>
            </a:r>
            <a:endParaRPr lang="ru-RU"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468961" y="1798120"/>
            <a:ext cx="3553530" cy="494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1846469"/>
            <a:ext cx="3816424" cy="4846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9367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916832"/>
          </a:xfrm>
        </p:spPr>
        <p:txBody>
          <a:bodyPr/>
          <a:lstStyle/>
          <a:p>
            <a:r>
              <a:rPr lang="ru-RU" dirty="0" smtClean="0">
                <a:latin typeface="Times New Roman" panose="02020603050405020304" pitchFamily="18" charset="0"/>
                <a:cs typeface="Times New Roman" panose="02020603050405020304" pitchFamily="18" charset="0"/>
              </a:rPr>
              <a:t>Цели:</a:t>
            </a:r>
            <a:endParaRPr lang="ru-RU" dirty="0">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6627" y="1664581"/>
            <a:ext cx="9144000" cy="5229200"/>
          </a:xfrm>
        </p:spPr>
        <p:txBody>
          <a:bodyPr/>
          <a:lstStyle/>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Собрать как можно больше информации о моём прадедушке, Шишкине Дмитрии Михайловиче, участнике Сталинградской битвы.</a:t>
            </a:r>
          </a:p>
          <a:p>
            <a:pPr marL="137160" indent="0">
              <a:buNone/>
            </a:pPr>
            <a:r>
              <a:rPr lang="ru-RU" dirty="0" smtClean="0">
                <a:latin typeface="Times New Roman" panose="02020603050405020304" pitchFamily="18" charset="0"/>
                <a:cs typeface="Times New Roman" panose="02020603050405020304" pitchFamily="18" charset="0"/>
              </a:rPr>
              <a:t>Задачи:</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 Узнать, как воевал мой прадед в годы Великой Отечественной войны.</a:t>
            </a:r>
          </a:p>
          <a:p>
            <a:pPr>
              <a:buFont typeface="Wingdings" panose="05000000000000000000" pitchFamily="2" charset="2"/>
              <a:buChar char="Ø"/>
            </a:pPr>
            <a:r>
              <a:rPr lang="ru-RU" dirty="0" smtClean="0">
                <a:latin typeface="Times New Roman" panose="02020603050405020304" pitchFamily="18" charset="0"/>
                <a:cs typeface="Times New Roman" panose="02020603050405020304" pitchFamily="18" charset="0"/>
              </a:rPr>
              <a:t>Каковы его заслуги перед Родиной?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731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532440" cy="1282154"/>
          </a:xfrm>
        </p:spPr>
        <p:txBody>
          <a:bodyPr>
            <a:normAutofit/>
          </a:bodyPr>
          <a:lstStyle/>
          <a:p>
            <a:r>
              <a:rPr lang="ru-RU" dirty="0" smtClean="0">
                <a:latin typeface="Times New Roman" panose="02020603050405020304" pitchFamily="18" charset="0"/>
                <a:cs typeface="Times New Roman" panose="02020603050405020304" pitchFamily="18" charset="0"/>
              </a:rPr>
              <a:t>Дмитрий Михайлович Шишкин</a:t>
            </a:r>
            <a:endParaRPr lang="ru-RU"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idx="1"/>
          </p:nvPr>
        </p:nvSpPr>
        <p:spPr/>
        <p:txBody>
          <a:bodyPr/>
          <a:lstStyle/>
          <a:p>
            <a:r>
              <a:rPr lang="ru-RU" dirty="0"/>
              <a:t>Никогда не забудутся памятные и тяжелые дни на Сталинградской земле. Убеленные сединой ветераны навечно запомнили 200 огненных дней и </a:t>
            </a:r>
            <a:r>
              <a:rPr lang="ru-RU" dirty="0" smtClean="0"/>
              <a:t>ночей при </a:t>
            </a:r>
            <a:r>
              <a:rPr lang="ru-RU" dirty="0"/>
              <a:t>непрерывно возрастающем напряжении сил обеих сторон</a:t>
            </a:r>
            <a:r>
              <a:rPr lang="ru-RU" dirty="0" smtClean="0"/>
              <a:t>. </a:t>
            </a:r>
            <a:r>
              <a:rPr lang="ru-RU" dirty="0"/>
              <a:t>В рядах защитников </a:t>
            </a:r>
            <a:r>
              <a:rPr lang="ru-RU" dirty="0" smtClean="0"/>
              <a:t>города-героя  </a:t>
            </a:r>
            <a:r>
              <a:rPr lang="ru-RU" dirty="0"/>
              <a:t>на Волге сражались и ханты-мансийцы. Один из них – Дмитрий Михайлович Шишкин. О нем и пойдет мой </a:t>
            </a:r>
            <a:r>
              <a:rPr lang="ru-RU" dirty="0" smtClean="0"/>
              <a:t>рассказ.</a:t>
            </a:r>
            <a:endParaRPr lang="ru-RU" dirty="0"/>
          </a:p>
        </p:txBody>
      </p:sp>
    </p:spTree>
    <p:extLst>
      <p:ext uri="{BB962C8B-B14F-4D97-AF65-F5344CB8AC3E}">
        <p14:creationId xmlns:p14="http://schemas.microsoft.com/office/powerpoint/2010/main" val="2261246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424936" cy="1008112"/>
          </a:xfrm>
        </p:spPr>
        <p:txBody>
          <a:bodyPr>
            <a:normAutofit/>
          </a:bodyPr>
          <a:lstStyle/>
          <a:p>
            <a:endParaRPr lang="ru-RU" dirty="0"/>
          </a:p>
        </p:txBody>
      </p:sp>
      <p:sp>
        <p:nvSpPr>
          <p:cNvPr id="3" name="Текст 2"/>
          <p:cNvSpPr>
            <a:spLocks noGrp="1"/>
          </p:cNvSpPr>
          <p:nvPr>
            <p:ph type="body" idx="2"/>
          </p:nvPr>
        </p:nvSpPr>
        <p:spPr>
          <a:xfrm>
            <a:off x="0" y="1556792"/>
            <a:ext cx="4788024" cy="5040560"/>
          </a:xfrm>
        </p:spPr>
        <p:txBody>
          <a:bodyPr>
            <a:normAutofit lnSpcReduction="10000"/>
          </a:bodyPr>
          <a:lstStyle/>
          <a:p>
            <a:r>
              <a:rPr lang="ru-RU" sz="2400" dirty="0"/>
              <a:t>Можно долго </a:t>
            </a:r>
            <a:r>
              <a:rPr lang="ru-RU" sz="2400" dirty="0" smtClean="0"/>
              <a:t>рассказывать о нём, </a:t>
            </a:r>
            <a:r>
              <a:rPr lang="ru-RU" sz="2400" dirty="0"/>
              <a:t>а </a:t>
            </a:r>
            <a:r>
              <a:rPr lang="ru-RU" sz="2400" dirty="0" smtClean="0"/>
              <a:t>можно уместить и в одну фразу: </a:t>
            </a:r>
            <a:r>
              <a:rPr lang="ru-RU" sz="2400" dirty="0"/>
              <a:t>сделал </a:t>
            </a:r>
            <a:r>
              <a:rPr lang="ru-RU" sz="2400" dirty="0" smtClean="0"/>
              <a:t>много для Родины. </a:t>
            </a:r>
            <a:r>
              <a:rPr lang="ru-RU" sz="2400" dirty="0"/>
              <a:t>13 боевых наград, 17 Благодарностей Верховного Главнокомандующего в годы Великой Отечественной войны, 14 Почетных грамот различных вышестоящих организаций за честный и добросовестный труд. Дмитрий Михайлович – участник Парада Победы. В окружном краеведческом музее хранится мундир, в котором он был тогда на Красной площади.</a:t>
            </a:r>
          </a:p>
        </p:txBody>
      </p:sp>
      <p:pic>
        <p:nvPicPr>
          <p:cNvPr id="3076" name="Picture 4"/>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4800785" y="1556792"/>
            <a:ext cx="4307594" cy="4864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3439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467544" y="332656"/>
            <a:ext cx="8352928" cy="6264696"/>
          </a:xfrm>
        </p:spPr>
        <p:txBody>
          <a:bodyPr>
            <a:normAutofit/>
          </a:bodyPr>
          <a:lstStyle/>
          <a:p>
            <a:r>
              <a:rPr lang="ru-RU" dirty="0"/>
              <a:t>В 1938 году Дмитрия Михайловича призвали на действительную военную службу в Красную Армию. Готовился уже к демобилизации, когда началась война. Фронт. Служил </a:t>
            </a:r>
            <a:r>
              <a:rPr lang="ru-RU" dirty="0" smtClean="0"/>
              <a:t>на Дальнем Востоке. В 1939 году окончил полковую школу, стал старшиной роты.</a:t>
            </a:r>
          </a:p>
          <a:p>
            <a:endParaRPr lang="ru-RU" dirty="0" smtClean="0"/>
          </a:p>
          <a:p>
            <a:r>
              <a:rPr lang="ru-RU" dirty="0" smtClean="0"/>
              <a:t>Прадедушка принимал участие в окружении и полном уничтожении 330-тысячной армии Паулюса под Сталинградом. Затем был разгром немцев на Курской дуге, где на минах, установленных прадедушкиным взводом, подорвались восемь немецких танков. За эту операцию он был удостоен второго ордена Красной Звезды.</a:t>
            </a:r>
          </a:p>
          <a:p>
            <a:endParaRPr lang="ru-RU" dirty="0"/>
          </a:p>
        </p:txBody>
      </p:sp>
    </p:spTree>
    <p:extLst>
      <p:ext uri="{BB962C8B-B14F-4D97-AF65-F5344CB8AC3E}">
        <p14:creationId xmlns:p14="http://schemas.microsoft.com/office/powerpoint/2010/main" val="1318382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12560" y="116632"/>
            <a:ext cx="3008313" cy="1162050"/>
          </a:xfrm>
        </p:spPr>
        <p:txBody>
          <a:bodyPr/>
          <a:lstStyle/>
          <a:p>
            <a:endParaRPr lang="ru-RU" dirty="0"/>
          </a:p>
        </p:txBody>
      </p:sp>
      <p:sp>
        <p:nvSpPr>
          <p:cNvPr id="3" name="Текст 2"/>
          <p:cNvSpPr>
            <a:spLocks noGrp="1"/>
          </p:cNvSpPr>
          <p:nvPr>
            <p:ph type="body" idx="2"/>
          </p:nvPr>
        </p:nvSpPr>
        <p:spPr>
          <a:xfrm>
            <a:off x="4572000" y="404664"/>
            <a:ext cx="4392488" cy="5832648"/>
          </a:xfrm>
        </p:spPr>
        <p:txBody>
          <a:bodyPr>
            <a:normAutofit/>
          </a:bodyPr>
          <a:lstStyle/>
          <a:p>
            <a:r>
              <a:rPr lang="ru-RU" sz="1800" dirty="0" smtClean="0"/>
              <a:t> После </a:t>
            </a:r>
            <a:r>
              <a:rPr lang="ru-RU" sz="1800" dirty="0"/>
              <a:t>тяжелых боёв 27 августа 1941 года он был тяжело ранен: пуля попала в область груди. Так с этой пулей, которая находилась в 6 миллиметрах от сердца, он и прожил всю свою дальнейшую жизнь. Осенью 1942 года наши войска вели здесь тяжелые бои. Младший лейтенант Дмитрий Шишкин командует 14 отдельным саперным батальоном. С группой бойцов он заминировал важный участок местности и обеспечил продвижение наших танков. Батальону саперов ставились и другие боевые задачи,  и Дмитрий Михайлович умел решать их. Родина по достоинству оценила заслуги своего отважного сына на сталинградской земле, наградив его орденом Красной Звезды и медалью «За оборону Сталинграда».</a:t>
            </a:r>
          </a:p>
        </p:txBody>
      </p:sp>
      <p:pic>
        <p:nvPicPr>
          <p:cNvPr id="4098" name="Picture 2"/>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bwMode="auto">
          <a:xfrm>
            <a:off x="179512" y="404664"/>
            <a:ext cx="4276322" cy="5853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396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79512" y="1052736"/>
            <a:ext cx="8435280" cy="5688672"/>
          </a:xfrm>
        </p:spPr>
        <p:txBody>
          <a:bodyPr/>
          <a:lstStyle/>
          <a:p>
            <a:r>
              <a:rPr lang="ru-RU" dirty="0" smtClean="0"/>
              <a:t>Организация и проведение Парада Победы на Красной площади в 1945 на всю жизнь остались в его памяти. </a:t>
            </a:r>
          </a:p>
          <a:p>
            <a:r>
              <a:rPr lang="ru-RU" dirty="0" smtClean="0"/>
              <a:t>Во-первых, потому что в Москве он оказался в первый раз.</a:t>
            </a:r>
          </a:p>
          <a:p>
            <a:r>
              <a:rPr lang="ru-RU" dirty="0" smtClean="0"/>
              <a:t>Во-вторых, предстояло увидеть членов правительства и Главнокомандующего Вооруженными силами СССР И. В. Сталина.</a:t>
            </a:r>
          </a:p>
          <a:p>
            <a:r>
              <a:rPr lang="ru-RU" dirty="0" smtClean="0"/>
              <a:t> В-третьих, пройти победоносным шагом по Красной площади.</a:t>
            </a:r>
          </a:p>
          <a:p>
            <a:endParaRPr lang="ru-RU" dirty="0"/>
          </a:p>
          <a:p>
            <a:endParaRPr lang="ru-RU" dirty="0"/>
          </a:p>
        </p:txBody>
      </p:sp>
    </p:spTree>
    <p:extLst>
      <p:ext uri="{BB962C8B-B14F-4D97-AF65-F5344CB8AC3E}">
        <p14:creationId xmlns:p14="http://schemas.microsoft.com/office/powerpoint/2010/main" val="4047463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476672"/>
            <a:ext cx="8229600" cy="5832688"/>
          </a:xfrm>
        </p:spPr>
        <p:txBody>
          <a:bodyPr/>
          <a:lstStyle/>
          <a:p>
            <a:r>
              <a:rPr lang="ru-RU" dirty="0" smtClean="0"/>
              <a:t>В 1946 году прадедушка вернулся домой. Все годы работал в Советах народных депутатов: 12 лет в финансовых органах, 6 лет председателем </a:t>
            </a:r>
            <a:r>
              <a:rPr lang="ru-RU" dirty="0" err="1" smtClean="0"/>
              <a:t>Кондинского</a:t>
            </a:r>
            <a:r>
              <a:rPr lang="ru-RU" dirty="0" smtClean="0"/>
              <a:t> </a:t>
            </a:r>
            <a:r>
              <a:rPr lang="ru-RU" dirty="0" err="1" smtClean="0"/>
              <a:t>раийсполкома</a:t>
            </a:r>
            <a:r>
              <a:rPr lang="ru-RU" dirty="0" smtClean="0"/>
              <a:t>, более  20 лет в органах народного контроля в Ханты-Мансийске.</a:t>
            </a:r>
          </a:p>
          <a:p>
            <a:endParaRPr lang="ru-RU" dirty="0"/>
          </a:p>
          <a:p>
            <a:r>
              <a:rPr lang="ru-RU" dirty="0" smtClean="0"/>
              <a:t>Умер Шишкин Дмитрий Михайлович в возрасте 71 года в 1988 году. Но он навсегда останется в памяти нашей семьи</a:t>
            </a:r>
            <a:r>
              <a:rPr lang="ru-RU" dirty="0"/>
              <a:t> </a:t>
            </a:r>
            <a:r>
              <a:rPr lang="ru-RU" dirty="0" smtClean="0"/>
              <a:t>и в истории Родины.</a:t>
            </a:r>
            <a:endParaRPr lang="ru-RU" dirty="0"/>
          </a:p>
        </p:txBody>
      </p:sp>
    </p:spTree>
    <p:extLst>
      <p:ext uri="{BB962C8B-B14F-4D97-AF65-F5344CB8AC3E}">
        <p14:creationId xmlns:p14="http://schemas.microsoft.com/office/powerpoint/2010/main" val="14768971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231</TotalTime>
  <Words>543</Words>
  <Application>Microsoft Office PowerPoint</Application>
  <PresentationFormat>Экран (4:3)</PresentationFormat>
  <Paragraphs>29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Апекс</vt:lpstr>
      <vt:lpstr>ОНИ РОВЕСНИКИ: СОВЕТСКАЯ ВЛАСТЬ И ДМИТРИЙ МИХАЙЛОВИЧ ШИШКИН.</vt:lpstr>
      <vt:lpstr>Связь поколений.</vt:lpstr>
      <vt:lpstr>Цели:</vt:lpstr>
      <vt:lpstr>Дмитрий Михайлович Шишкин</vt:lpstr>
      <vt:lpstr>Презентация PowerPoint</vt:lpstr>
      <vt:lpstr>Презентация PowerPoint</vt:lpstr>
      <vt:lpstr>Презентация PowerPoint</vt:lpstr>
      <vt:lpstr>Презентация PowerPoint</vt:lpstr>
      <vt:lpstr>Презентация PowerPoint</vt:lpstr>
      <vt:lpstr>Дополнительная литература: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ОНИ РОВЕСНИКИ: СОВЕТСКАЯ ВЛАСТЬ И ДМИТРИЙ МИХАЙЛОВИЧ ШИШКИН.</dc:title>
  <dc:creator>Екатерина Плеханова</dc:creator>
  <cp:lastModifiedBy>Teacher</cp:lastModifiedBy>
  <cp:revision>21</cp:revision>
  <cp:lastPrinted>2018-11-19T05:06:15Z</cp:lastPrinted>
  <dcterms:created xsi:type="dcterms:W3CDTF">2018-11-05T14:10:56Z</dcterms:created>
  <dcterms:modified xsi:type="dcterms:W3CDTF">2018-12-10T07:24:52Z</dcterms:modified>
</cp:coreProperties>
</file>