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6" r:id="rId2"/>
    <p:sldId id="259" r:id="rId3"/>
    <p:sldId id="260" r:id="rId4"/>
    <p:sldId id="262" r:id="rId5"/>
    <p:sldId id="263" r:id="rId6"/>
    <p:sldId id="265" r:id="rId7"/>
    <p:sldId id="264" r:id="rId8"/>
    <p:sldId id="266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3A8D"/>
    <a:srgbClr val="003374"/>
    <a:srgbClr val="C9A093"/>
    <a:srgbClr val="F1F1F1"/>
    <a:srgbClr val="385592"/>
    <a:srgbClr val="3A5896"/>
    <a:srgbClr val="1D3C7A"/>
    <a:srgbClr val="213969"/>
    <a:srgbClr val="FF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4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12/10/2018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906" y="1"/>
            <a:ext cx="7839635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New\Desktop\&#1059;&#1088;&#1086;&#1082;%20&#1089;%20&#1059;&#1059;&#1044;\&#1055;&#1086;&#1083;&#1105;&#1090;.mp4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oscatalogue.net/video/tC_jICqwYhw.html" TargetMode="External"/><Relationship Id="rId2" Type="http://schemas.openxmlformats.org/officeDocument/2006/relationships/hyperlink" Target="http://powerpointstore.com/238-zapusk-kosmicheskogo-shattla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" y="0"/>
            <a:ext cx="9144000" cy="16328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4214" y="2831736"/>
            <a:ext cx="4831307" cy="2654663"/>
          </a:xfrm>
        </p:spPr>
        <p:txBody>
          <a:bodyPr>
            <a:noAutofit/>
          </a:bodyPr>
          <a:lstStyle/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/>
            </a:r>
            <a:b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/>
            </a:r>
            <a:b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/>
            </a:r>
            <a:b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Филиал МБОУ «Основная школа п.Большевик» – «</a:t>
            </a:r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Ст.-Ахматовская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основная школа»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МАТЕМАТИКА</a:t>
            </a:r>
            <a:b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1 класс</a:t>
            </a:r>
            <a:b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Выполнила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r>
              <a:rPr lang="ru-RU" sz="1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учитель начальных классов Лазарева Елена Анатольевна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/>
            </a:r>
            <a:b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Заголовок 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Полёт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72927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8 + 3            9 + 5</a:t>
            </a:r>
          </a:p>
          <a:p>
            <a:pPr algn="ctr">
              <a:buNone/>
            </a:pP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7 + 4            8 + 5</a:t>
            </a:r>
          </a:p>
          <a:p>
            <a:pPr algn="ctr">
              <a:buNone/>
            </a:pP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9 + 2            7 + 5</a:t>
            </a:r>
          </a:p>
          <a:p>
            <a:pPr algn="ctr">
              <a:buNone/>
            </a:pP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8 + 4            6 + 5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7292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ТЕМА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Сложение однозначных чисел с переходом через десяток, когда одно из слагаемых число – 5</a:t>
            </a: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 +    5</a:t>
            </a:r>
          </a:p>
          <a:p>
            <a:pPr algn="ctr"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2625634" y="4650377"/>
            <a:ext cx="914400" cy="612648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- Как сложить два однозначных числа, одно из которых 5 и когда результат больше 10 ?</a:t>
            </a: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- Научиться решать примеры такого вида.</a:t>
            </a: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- При решении задач, при сравнении выражений.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8 + 3            9 + 5</a:t>
            </a:r>
          </a:p>
          <a:p>
            <a:pPr algn="ctr">
              <a:buNone/>
            </a:pP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7 + 4            8 + 5</a:t>
            </a:r>
          </a:p>
          <a:p>
            <a:pPr algn="ctr">
              <a:buNone/>
            </a:pP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9 + 2            7 + 5</a:t>
            </a:r>
          </a:p>
          <a:p>
            <a:pPr algn="ctr">
              <a:buNone/>
            </a:pP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8 + 4            6 + 5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7292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+ 5 = 1</a:t>
            </a:r>
          </a:p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 rot="19663693">
            <a:off x="2077966" y="1741530"/>
            <a:ext cx="2052999" cy="426854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33483" y="2610464"/>
            <a:ext cx="722671" cy="7964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67664" y="4100051"/>
            <a:ext cx="722671" cy="7669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592529" y="2625213"/>
            <a:ext cx="619432" cy="70792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955458" y="3421625"/>
            <a:ext cx="353961" cy="38345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4380271" y="3421626"/>
            <a:ext cx="353960" cy="41295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5324169" y="4114800"/>
            <a:ext cx="722670" cy="73742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Выгнутая вниз стрелка 18"/>
          <p:cNvSpPr/>
          <p:nvPr/>
        </p:nvSpPr>
        <p:spPr>
          <a:xfrm rot="18874846">
            <a:off x="6233420" y="3878206"/>
            <a:ext cx="1754647" cy="85558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АЛГОРИТМ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РАЗЛОЖУ …</a:t>
            </a:r>
          </a:p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ДОПОЛНЮ …</a:t>
            </a:r>
          </a:p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ПРИБАВЛЮ …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Шаблон презентации </a:t>
            </a:r>
            <a:r>
              <a:rPr lang="en-US" dirty="0" smtClean="0">
                <a:hlinkClick r:id="rId2"/>
              </a:rPr>
              <a:t>http://powerpointstore.com/238-zapusk-kosmicheskogo-shattla.html</a:t>
            </a:r>
            <a:endParaRPr lang="ru-RU" dirty="0" smtClean="0"/>
          </a:p>
          <a:p>
            <a:r>
              <a:rPr lang="ru-RU" dirty="0" smtClean="0"/>
              <a:t>Видеоролик </a:t>
            </a:r>
            <a:r>
              <a:rPr lang="en-US" dirty="0" smtClean="0">
                <a:hlinkClick r:id="rId3"/>
              </a:rPr>
              <a:t>https://www.moscatalogue.net/video/tC_jICqwYhw.html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7292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304</TotalTime>
  <Words>124</Words>
  <Application>Microsoft Office PowerPoint</Application>
  <PresentationFormat>Экран (4:3)</PresentationFormat>
  <Paragraphs>27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   Филиал МБОУ «Основная школа п.Большевик» – «Ст.-Ахматовская основная школа» МАТЕМАТИКА 1 класс Выполнила учитель начальных классов Лазарева Елена Анатольевна </vt:lpstr>
      <vt:lpstr>Слайд 2</vt:lpstr>
      <vt:lpstr>Слайд 3</vt:lpstr>
      <vt:lpstr>ТЕМА</vt:lpstr>
      <vt:lpstr>Слайд 5</vt:lpstr>
      <vt:lpstr>Слайд 6</vt:lpstr>
      <vt:lpstr>Слайд 7</vt:lpstr>
      <vt:lpstr>АЛГОРИТМ</vt:lpstr>
      <vt:lpstr>Слайд 9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New</cp:lastModifiedBy>
  <cp:revision>41</cp:revision>
  <dcterms:created xsi:type="dcterms:W3CDTF">2016-11-18T14:12:19Z</dcterms:created>
  <dcterms:modified xsi:type="dcterms:W3CDTF">2018-12-10T06:48:55Z</dcterms:modified>
</cp:coreProperties>
</file>