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73" r:id="rId3"/>
    <p:sldId id="271" r:id="rId4"/>
    <p:sldId id="266" r:id="rId5"/>
    <p:sldId id="278" r:id="rId6"/>
    <p:sldId id="263" r:id="rId7"/>
    <p:sldId id="277" r:id="rId8"/>
    <p:sldId id="27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3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940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544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4073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826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39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802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411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84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02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8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3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169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753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76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90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388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57969A5-9135-46D9-8AF9-58A6395CDB38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EB22C-C3B0-4881-9FAF-B16E39A6B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6004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Глаз. Ресницы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490" y="1950521"/>
            <a:ext cx="4952361" cy="302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08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173" y="1733345"/>
            <a:ext cx="2938299" cy="362642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3418" y="1484894"/>
            <a:ext cx="2978726" cy="412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97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673" y="-637308"/>
            <a:ext cx="11776363" cy="174567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Слёзы от соринки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пылинки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413" y="1648691"/>
            <a:ext cx="5398896" cy="324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8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75627"/>
            <a:ext cx="9404723" cy="140053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Волоски в носу (носовые реснички)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238" y="1925781"/>
            <a:ext cx="5493562" cy="306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0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27" y="285024"/>
            <a:ext cx="4439743" cy="5727848"/>
          </a:xfrm>
        </p:spPr>
      </p:pic>
    </p:spTree>
    <p:extLst>
      <p:ext uri="{BB962C8B-B14F-4D97-AF65-F5344CB8AC3E}">
        <p14:creationId xmlns:p14="http://schemas.microsoft.com/office/powerpoint/2010/main" val="209530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0661" y="1853248"/>
            <a:ext cx="5318212" cy="223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2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91755" y="1618761"/>
            <a:ext cx="5269623" cy="3860899"/>
          </a:xfrm>
        </p:spPr>
      </p:pic>
    </p:spTree>
    <p:extLst>
      <p:ext uri="{BB962C8B-B14F-4D97-AF65-F5344CB8AC3E}">
        <p14:creationId xmlns:p14="http://schemas.microsoft.com/office/powerpoint/2010/main" val="373552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691" y="1152983"/>
            <a:ext cx="7259781" cy="408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8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310</TotalTime>
  <Words>16</Words>
  <Application>Microsoft Office PowerPoint</Application>
  <PresentationFormat>Широкоэкранный</PresentationFormat>
  <Paragraphs>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Ион</vt:lpstr>
      <vt:lpstr>Глаз. Ресницы </vt:lpstr>
      <vt:lpstr>Презентация PowerPoint</vt:lpstr>
      <vt:lpstr>Слёзы от соринки, пылинки</vt:lpstr>
      <vt:lpstr>Волоски в носу (носовые реснички)</vt:lpstr>
      <vt:lpstr>Презентация PowerPoint</vt:lpstr>
      <vt:lpstr>Зубы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51</cp:revision>
  <dcterms:created xsi:type="dcterms:W3CDTF">2018-11-15T08:08:45Z</dcterms:created>
  <dcterms:modified xsi:type="dcterms:W3CDTF">2018-12-10T19:11:40Z</dcterms:modified>
</cp:coreProperties>
</file>