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509836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/>
              <a:t>Проект </a:t>
            </a:r>
            <a:br>
              <a:rPr lang="ru-RU" sz="6000" b="1" i="1" dirty="0" smtClean="0"/>
            </a:br>
            <a:r>
              <a:rPr lang="ru-RU" sz="6000" b="1" i="1" dirty="0" smtClean="0"/>
              <a:t>«В мире звуков»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3714752"/>
            <a:ext cx="3276566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i="1" dirty="0" smtClean="0"/>
              <a:t>Выполнили:</a:t>
            </a:r>
          </a:p>
          <a:p>
            <a:pPr algn="l"/>
            <a:r>
              <a:rPr lang="ru-RU" b="1" i="1" dirty="0" smtClean="0"/>
              <a:t>Е.О. Заварыкина</a:t>
            </a:r>
          </a:p>
          <a:p>
            <a:pPr algn="l"/>
            <a:r>
              <a:rPr lang="ru-RU" b="1" i="1" dirty="0" smtClean="0"/>
              <a:t>Л.А. Кочева</a:t>
            </a:r>
          </a:p>
          <a:p>
            <a:pPr algn="l"/>
            <a:r>
              <a:rPr lang="ru-RU" b="1" i="1" dirty="0" smtClean="0"/>
              <a:t>О.А. Марченко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        Мир, в котором мы живём, полон разнообразных, удивительных  звуков и трудно переоценить их роль в нашей жизни  и ещё труднее представить себе жизнь в полной тишине.</a:t>
            </a:r>
            <a:r>
              <a:rPr lang="ru-RU" b="1" i="1" u="sng" dirty="0" smtClean="0"/>
              <a:t>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Звуки  позволяют как людям, так и животным получать информацию о том, что происходит вокруг; обеспечивают возможность ориентирования  в окружающем мире, предупреждают об опасности, вызывают</a:t>
            </a:r>
            <a:r>
              <a:rPr lang="ru-RU" i="1" dirty="0" smtClean="0"/>
              <a:t> </a:t>
            </a:r>
            <a:r>
              <a:rPr lang="ru-RU" dirty="0" smtClean="0"/>
              <a:t>интерес, настраивают на какую-либо деятельность, помогают общаться между собой. </a:t>
            </a:r>
          </a:p>
          <a:p>
            <a:pPr algn="just">
              <a:buNone/>
            </a:pPr>
            <a:r>
              <a:rPr lang="ru-RU" dirty="0" smtClean="0"/>
              <a:t>        Звуки бывают приятные для слуха и звуки от которых хочется скрыться «закрыть уши». Особенно хороши звуки природы: пение птиц, журчание ручья, постукивание дятла, шум дождя,  шелест травы, шуршание сухих листьев, скрип снега под ногами - всё это позволяет детям почувствовать природу,  служит богатым материалом для развития  его эмоциональной сферы,  эстетического  и  сенсорного воспитания, включая    слуховое восприятие. </a:t>
            </a:r>
          </a:p>
          <a:p>
            <a:pPr algn="just">
              <a:buNone/>
            </a:pPr>
            <a:r>
              <a:rPr lang="ru-RU" dirty="0" smtClean="0"/>
              <a:t>      С восприятия начинается познание мира, а умение сосредоточиться на звуке, научиться различать  звуки окружающего мира по акустическим признакам </a:t>
            </a:r>
            <a:r>
              <a:rPr lang="ru-RU" i="1" dirty="0" smtClean="0"/>
              <a:t>(темп, высота, громкость, длительность, ритм)</a:t>
            </a:r>
            <a:r>
              <a:rPr lang="ru-RU" dirty="0" smtClean="0"/>
              <a:t> - важная способность ребёнка, которую необходимо развивать</a:t>
            </a:r>
            <a:r>
              <a:rPr lang="ru-RU" i="1" dirty="0" smtClean="0"/>
              <a:t>, так как</a:t>
            </a:r>
            <a:r>
              <a:rPr lang="ru-RU" b="1" i="1" dirty="0" smtClean="0"/>
              <a:t> </a:t>
            </a:r>
            <a:r>
              <a:rPr lang="ru-RU" dirty="0" smtClean="0"/>
              <a:t>овладение звуковыми характеристиками способствует целостности восприятия, что имеет важное  значение в процессе познавательного развития дошкольников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35745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Цель :</a:t>
            </a:r>
            <a:br>
              <a:rPr lang="ru-RU" sz="3200" b="1" dirty="0" smtClean="0"/>
            </a:br>
            <a:r>
              <a:rPr lang="ru-RU" sz="3200" b="1" dirty="0" smtClean="0"/>
              <a:t> познание окружающего мира через </a:t>
            </a:r>
            <a:r>
              <a:rPr lang="ru-RU" sz="3200" b="1" dirty="0" smtClean="0"/>
              <a:t>звук</a:t>
            </a:r>
            <a:r>
              <a:rPr lang="ru-RU" sz="3200" b="1" dirty="0" smtClean="0"/>
              <a:t>и</a:t>
            </a:r>
            <a:r>
              <a:rPr lang="ru-RU" sz="3200" b="1" dirty="0" smtClean="0"/>
              <a:t> природы</a:t>
            </a:r>
            <a:r>
              <a:rPr lang="en-US" sz="3200" b="1" dirty="0" smtClean="0"/>
              <a:t>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286124"/>
            <a:ext cx="8229600" cy="38116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.</a:t>
            </a:r>
            <a:endParaRPr lang="ru-RU" sz="28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61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60007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познакомить детей со строением органа слуха;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познакомить детей со звуками живой и неживой природы, показать  роль звуковых явлений в природе;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развивать слуховое восприятие на неречевых природных  звуках;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познавательные возможности детей, путём привлечения их к активной мыслительной деятельности с применением инновационных технологий;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обогащать и активизировать словарь прилагательных, обозначающих звуковые явления природы;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познакомить с фразеологизмами (развивать понимание переносного смысла);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развивать интерес и потребность детей в творческом самовыражении;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воспитывать у детей культуру слушания предлагаемого материала;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привлечь родителей к  участию в проекте;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endParaRPr lang="ru-RU" sz="2400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Планируемый результат: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дети  имеют представление о строении органа слуха</a:t>
            </a:r>
          </a:p>
          <a:p>
            <a:pPr lvl="0"/>
            <a:r>
              <a:rPr lang="ru-RU" dirty="0" smtClean="0"/>
              <a:t>дети узнают и дифференцируют  звуки явлениях природы</a:t>
            </a:r>
          </a:p>
          <a:p>
            <a:pPr lvl="0"/>
            <a:r>
              <a:rPr lang="ru-RU" dirty="0" smtClean="0"/>
              <a:t>дети используют в речи прилагательные, обозначающие  звуковые явления природы</a:t>
            </a:r>
          </a:p>
          <a:p>
            <a:pPr lvl="0"/>
            <a:r>
              <a:rPr lang="ru-RU" dirty="0" smtClean="0"/>
              <a:t>дети представляют творческие работы, выполненные совместно с родителями</a:t>
            </a:r>
          </a:p>
          <a:p>
            <a:pPr lvl="0"/>
            <a:r>
              <a:rPr lang="ru-RU" dirty="0" smtClean="0"/>
              <a:t>дети проявляют  культуру слушания предлагаемого материала</a:t>
            </a:r>
          </a:p>
          <a:p>
            <a:pPr lvl="0"/>
            <a:r>
              <a:rPr lang="ru-RU" dirty="0" smtClean="0"/>
              <a:t>родители детей активно участвуют в проекте</a:t>
            </a:r>
          </a:p>
          <a:p>
            <a:r>
              <a:rPr lang="ru-RU" dirty="0" smtClean="0"/>
              <a:t>Разработать методическое пособие «В мире звуков» (1 часть – «Звуки живой и неживой природы»)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Планируемые мероприятия: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28641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НОД : </a:t>
            </a:r>
          </a:p>
          <a:p>
            <a:pPr>
              <a:buNone/>
            </a:pPr>
            <a:r>
              <a:rPr lang="ru-RU" sz="2000" dirty="0" smtClean="0"/>
              <a:t>                - «Самая быстрая улитка» (знакомство с органом    </a:t>
            </a:r>
          </a:p>
          <a:p>
            <a:pPr>
              <a:buNone/>
            </a:pPr>
            <a:r>
              <a:rPr lang="ru-RU" sz="2000" dirty="0" smtClean="0"/>
              <a:t>                     слуха)</a:t>
            </a:r>
          </a:p>
          <a:p>
            <a:pPr>
              <a:buNone/>
            </a:pPr>
            <a:r>
              <a:rPr lang="ru-RU" sz="2000" dirty="0" smtClean="0"/>
              <a:t>                - « Звуки живой природы»</a:t>
            </a:r>
          </a:p>
          <a:p>
            <a:pPr>
              <a:buNone/>
            </a:pPr>
            <a:r>
              <a:rPr lang="ru-RU" sz="2000" dirty="0" smtClean="0"/>
              <a:t>                - « Звуки неживой природы»</a:t>
            </a:r>
          </a:p>
          <a:p>
            <a:pPr>
              <a:buNone/>
            </a:pPr>
            <a:r>
              <a:rPr lang="ru-RU" sz="2000" dirty="0" smtClean="0"/>
              <a:t>                -  викторина «Узнай по звуку»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Экскурсии:</a:t>
            </a:r>
          </a:p>
          <a:p>
            <a:pPr>
              <a:buNone/>
            </a:pPr>
            <a:r>
              <a:rPr lang="ru-RU" sz="2000" dirty="0" smtClean="0"/>
              <a:t>                 - «Осенний лес»</a:t>
            </a:r>
          </a:p>
          <a:p>
            <a:pPr>
              <a:buNone/>
            </a:pPr>
            <a:r>
              <a:rPr lang="ru-RU" sz="2000" dirty="0" smtClean="0"/>
              <a:t>                 - «Зимний лес»</a:t>
            </a:r>
          </a:p>
          <a:p>
            <a:pPr>
              <a:buNone/>
            </a:pPr>
            <a:r>
              <a:rPr lang="ru-RU" sz="2000" dirty="0" smtClean="0"/>
              <a:t>                 - «Весенний лес»</a:t>
            </a:r>
          </a:p>
          <a:p>
            <a:pPr>
              <a:buNone/>
            </a:pPr>
            <a:r>
              <a:rPr lang="ru-RU" sz="2000" dirty="0" smtClean="0"/>
              <a:t>                 - «Обская волна»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Слушание звуков как часть НОД и в свободной деятельности детей  (в соответствии с  лексическими темами)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 Упражнения на регуляцию мышечного тонуса под  сопровождение природных звуков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Творческое задание для детей и родителей «Лесное происшествие»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книжка загадок « Лес полон чудес»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сборник дидактических игр по развитию слухового восприятия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фотоальбом проекта «В мире звуков»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err="1" smtClean="0"/>
              <a:t>аудиотека</a:t>
            </a:r>
            <a:endParaRPr lang="ru-RU" dirty="0" smtClean="0"/>
          </a:p>
          <a:p>
            <a:pPr lvl="0">
              <a:buFont typeface="Wingdings" pitchFamily="2" charset="2"/>
              <a:buChar char="v"/>
            </a:pPr>
            <a:r>
              <a:rPr lang="ru-RU" dirty="0" smtClean="0"/>
              <a:t>словарь прилагательных, обозначающих звуковые явления природы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методическое пособие «В мире звуков» (1 часть - звуки живой и неживой природы)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265</TotalTime>
  <Words>534</Words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Проект  «В мире звуков»</vt:lpstr>
      <vt:lpstr>Актуальность:</vt:lpstr>
      <vt:lpstr>Цель :  познание окружающего мира через звуки природы.</vt:lpstr>
      <vt:lpstr>Задачи:</vt:lpstr>
      <vt:lpstr>Планируемый результат: </vt:lpstr>
      <vt:lpstr>Планируемые мероприятия:</vt:lpstr>
      <vt:lpstr>Продукт проекта: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«В мире звуков»</dc:title>
  <dc:creator>User</dc:creator>
  <cp:lastModifiedBy>User</cp:lastModifiedBy>
  <cp:revision>75</cp:revision>
  <dcterms:created xsi:type="dcterms:W3CDTF">2017-10-10T07:26:55Z</dcterms:created>
  <dcterms:modified xsi:type="dcterms:W3CDTF">2018-12-10T10:43:57Z</dcterms:modified>
</cp:coreProperties>
</file>