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89213F-B9C3-41C2-82B3-D34C03347105}" type="datetimeFigureOut">
              <a:rPr lang="ru-RU" smtClean="0"/>
              <a:pPr/>
              <a:t>28.11.2018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A1A9A00-BE97-4E47-9CFE-FF9A518E85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714884"/>
            <a:ext cx="8305800" cy="1357322"/>
          </a:xfrm>
        </p:spPr>
        <p:txBody>
          <a:bodyPr/>
          <a:lstStyle/>
          <a:p>
            <a:r>
              <a:rPr lang="ru-RU" dirty="0" smtClean="0"/>
              <a:t>Выполнила учащаяся  8 класса</a:t>
            </a:r>
          </a:p>
          <a:p>
            <a:r>
              <a:rPr lang="ru-RU" dirty="0" smtClean="0"/>
              <a:t>МКОУ </a:t>
            </a:r>
            <a:r>
              <a:rPr lang="ru-RU" dirty="0" err="1" smtClean="0"/>
              <a:t>Народнинской</a:t>
            </a:r>
            <a:r>
              <a:rPr lang="ru-RU" dirty="0" smtClean="0"/>
              <a:t> СОШ</a:t>
            </a:r>
          </a:p>
          <a:p>
            <a:r>
              <a:rPr lang="ru-RU" dirty="0" smtClean="0"/>
              <a:t>Карпова Александра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Реклама книги Ж.Верна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«Вокруг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света за 80 дней»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nformation_items_29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868" y="714356"/>
            <a:ext cx="5143504" cy="46863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85720" y="928670"/>
            <a:ext cx="3357586" cy="5197493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ранцузский писатель, классик приключенческой литературы. Его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книги очень популярны.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читают и любят во всем мире. Одним из самых известных его произведений является роман «Вокруг света за 80 дней».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2286016" cy="506430"/>
          </a:xfrm>
        </p:spPr>
        <p:txBody>
          <a:bodyPr>
            <a:normAutofit/>
          </a:bodyPr>
          <a:lstStyle/>
          <a:p>
            <a:r>
              <a:rPr lang="ru-RU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Жюль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Верн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over1__w6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500042"/>
            <a:ext cx="3808967" cy="5853113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714876" y="928670"/>
            <a:ext cx="3571900" cy="5357850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опулярный приключенческий роман французского писателя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Жюля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Верна, повествующий о путешествии эксцентричного и флегматичного англичанина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Филеаса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Фогга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его слуги-француза Жана Паспарту вокруг света, предпринятом в результате одного пари.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571480"/>
            <a:ext cx="3857652" cy="3571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«Вокруг света за восемьдесят дней»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01439822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285728"/>
            <a:ext cx="3590925" cy="57150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428604"/>
            <a:ext cx="3357586" cy="5786478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 романа,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Филеас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заключил пари, что сумеет обогнуть земной шар с запада на восток в срок не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более,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за 80 дней, учитывая технические возможности транспорта XIX века. </a:t>
            </a:r>
            <a:b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Сможет ли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Филеас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выиграть пари, которое он заключил?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Узнаете ответ в книге «Вокруг света за 80 дней»!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286776" y="1643049"/>
            <a:ext cx="857224" cy="28575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</TotalTime>
  <Words>92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Реклама книги Ж.Верна «Вокруг света за 80 дней»</vt:lpstr>
      <vt:lpstr>Жюль Верн</vt:lpstr>
      <vt:lpstr>«Вокруг света за восемьдесят дней»</vt:lpstr>
      <vt:lpstr>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«Вокруг света за 80 дней»</dc:title>
  <dc:creator>Sacha</dc:creator>
  <cp:lastModifiedBy>User</cp:lastModifiedBy>
  <cp:revision>5</cp:revision>
  <dcterms:created xsi:type="dcterms:W3CDTF">2018-11-22T05:46:56Z</dcterms:created>
  <dcterms:modified xsi:type="dcterms:W3CDTF">2018-11-28T12:47:34Z</dcterms:modified>
</cp:coreProperties>
</file>