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ПРИВЕРЕДЛИВЫЙ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30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http://player.myshared.ru/7/807826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99392"/>
            <a:ext cx="9505056" cy="723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30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http://player.myshared.ru/7/807826/slides/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322"/>
            <a:ext cx="9144000" cy="700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14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http://player.myshared.ru/7/807826/slides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86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ttp://player.myshared.ru/7/807826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669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0389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ПРИВЕРЕДЛИВЫЙ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ПРИВЕРЕДЛИВЫЙ</dc:title>
  <dc:creator>User</dc:creator>
  <cp:lastModifiedBy>User</cp:lastModifiedBy>
  <cp:revision>1</cp:revision>
  <dcterms:created xsi:type="dcterms:W3CDTF">2018-11-06T10:56:12Z</dcterms:created>
  <dcterms:modified xsi:type="dcterms:W3CDTF">2018-11-06T11:01:50Z</dcterms:modified>
</cp:coreProperties>
</file>