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58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</a:t>
            </a:r>
            <a:r>
              <a:rPr lang="ru-RU" b="1" dirty="0" err="1" smtClean="0"/>
              <a:t>ir</a:t>
            </a:r>
            <a:r>
              <a:rPr lang="ru-RU" b="1" dirty="0" smtClean="0"/>
              <a:t>, </a:t>
            </a:r>
            <a:r>
              <a:rPr lang="ru-RU" b="1" dirty="0" err="1" smtClean="0"/>
              <a:t>atmosphere</a:t>
            </a:r>
            <a:r>
              <a:rPr lang="ru-RU" b="1" dirty="0" smtClean="0"/>
              <a:t> </a:t>
            </a:r>
            <a:r>
              <a:rPr lang="en-US" b="1" dirty="0" smtClean="0"/>
              <a:t>and English </a:t>
            </a:r>
            <a:endParaRPr lang="ru-RU" b="1" dirty="0"/>
          </a:p>
        </p:txBody>
      </p:sp>
      <p:pic>
        <p:nvPicPr>
          <p:cNvPr id="4" name="Содержимое 3" descr="C:\Users\baev\Desktop\звуки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920880" cy="4795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Английские звуки. Классификация</a:t>
            </a:r>
            <a:endParaRPr lang="ru-RU" dirty="0"/>
          </a:p>
        </p:txBody>
      </p:sp>
      <p:pic>
        <p:nvPicPr>
          <p:cNvPr id="4" name="Рисунок 3" descr="http://begin-english.ru/img/upload/b/b/c/f/16993c543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7"/>
            <a:ext cx="6408712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899592" y="1412776"/>
            <a:ext cx="7272808" cy="471338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Open Sans"/>
                <a:ea typeface="Times New Roman"/>
                <a:cs typeface="Times New Roman"/>
              </a:rPr>
              <a:t>До новых встреч, друзья!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7410" name="Picture 2" descr="C:\Users\111\Desktop\с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748883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 5 </a:t>
            </a:r>
            <a:r>
              <a:rPr lang="ru-RU" smtClean="0"/>
              <a:t>Б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Беленко</a:t>
            </a:r>
            <a:r>
              <a:rPr lang="ru-RU" dirty="0" smtClean="0"/>
              <a:t> Арина</a:t>
            </a:r>
          </a:p>
          <a:p>
            <a:r>
              <a:rPr lang="ru-RU" dirty="0" smtClean="0"/>
              <a:t>Ляхов Богдан</a:t>
            </a:r>
          </a:p>
          <a:p>
            <a:r>
              <a:rPr lang="ru-RU" dirty="0" err="1" smtClean="0"/>
              <a:t>Синнер</a:t>
            </a:r>
            <a:r>
              <a:rPr lang="ru-RU" dirty="0" smtClean="0"/>
              <a:t> Екатерина</a:t>
            </a:r>
          </a:p>
          <a:p>
            <a:r>
              <a:rPr lang="ru-RU" dirty="0" err="1" smtClean="0"/>
              <a:t>Темирбулатова</a:t>
            </a:r>
            <a:r>
              <a:rPr lang="ru-RU" dirty="0" smtClean="0"/>
              <a:t> </a:t>
            </a:r>
            <a:r>
              <a:rPr lang="ru-RU" dirty="0" err="1" smtClean="0"/>
              <a:t>Сюзанна</a:t>
            </a:r>
            <a:endParaRPr lang="ru-RU" dirty="0" smtClean="0"/>
          </a:p>
          <a:p>
            <a:r>
              <a:rPr lang="ru-RU" dirty="0" err="1" smtClean="0"/>
              <a:t>Яппаров</a:t>
            </a:r>
            <a:r>
              <a:rPr lang="ru-RU" dirty="0" smtClean="0"/>
              <a:t> Эльдар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100" dirty="0" smtClean="0"/>
              <a:t>При </a:t>
            </a:r>
            <a:r>
              <a:rPr lang="ru-RU" sz="3100" dirty="0" smtClean="0"/>
              <a:t>произнесении согласных звуков воздух на своём пути встречает разные преграды, образованные активными органами речи: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языком, губами</a:t>
            </a:r>
            <a:r>
              <a:rPr lang="ru-RU" sz="3100" dirty="0" smtClean="0"/>
              <a:t>, зубами и альвеолами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baev\Desktop\z-s-sound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8064896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Согласные звуки английского языка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Если органы речи смыкаются так, что полностью преграждают проход для воздуха, то мы произносим смычный согласный. Такие согласные также называют </a:t>
            </a:r>
            <a:r>
              <a:rPr lang="ru-RU" b="1" dirty="0" smtClean="0"/>
              <a:t>взрывными</a:t>
            </a:r>
            <a:r>
              <a:rPr lang="ru-RU" dirty="0" smtClean="0"/>
              <a:t>, так как при размыкании органов речи слышен небольшой взрыв. К смычным взрывным звукам принадлежат русские согласные [ </a:t>
            </a:r>
            <a:r>
              <a:rPr lang="ru-RU" dirty="0" err="1" smtClean="0"/>
              <a:t>п</a:t>
            </a:r>
            <a:r>
              <a:rPr lang="ru-RU" dirty="0" smtClean="0"/>
              <a:t>, б, т, </a:t>
            </a:r>
            <a:r>
              <a:rPr lang="ru-RU" dirty="0" err="1" smtClean="0"/>
              <a:t>д</a:t>
            </a:r>
            <a:r>
              <a:rPr lang="ru-RU" dirty="0" smtClean="0"/>
              <a:t>, к, г ] и английские [ </a:t>
            </a:r>
            <a:r>
              <a:rPr lang="ru-RU" dirty="0" err="1" smtClean="0"/>
              <a:t>p</a:t>
            </a:r>
            <a:r>
              <a:rPr lang="ru-RU" dirty="0" smtClean="0"/>
              <a:t>, </a:t>
            </a:r>
            <a:r>
              <a:rPr lang="ru-RU" dirty="0" err="1" smtClean="0"/>
              <a:t>b</a:t>
            </a:r>
            <a:r>
              <a:rPr lang="ru-RU" dirty="0" smtClean="0"/>
              <a:t>, </a:t>
            </a:r>
            <a:r>
              <a:rPr lang="ru-RU" dirty="0" err="1" smtClean="0"/>
              <a:t>t</a:t>
            </a:r>
            <a:r>
              <a:rPr lang="ru-RU" dirty="0" smtClean="0"/>
              <a:t>, </a:t>
            </a:r>
            <a:r>
              <a:rPr lang="ru-RU" dirty="0" err="1" smtClean="0"/>
              <a:t>d</a:t>
            </a:r>
            <a:r>
              <a:rPr lang="ru-RU" dirty="0" smtClean="0"/>
              <a:t>, </a:t>
            </a:r>
            <a:r>
              <a:rPr lang="ru-RU" dirty="0" err="1" smtClean="0"/>
              <a:t>k</a:t>
            </a:r>
            <a:r>
              <a:rPr lang="ru-RU" dirty="0" smtClean="0"/>
              <a:t>, </a:t>
            </a:r>
            <a:r>
              <a:rPr lang="ru-RU" dirty="0" err="1" smtClean="0"/>
              <a:t>g</a:t>
            </a:r>
            <a:r>
              <a:rPr lang="ru-RU" dirty="0" smtClean="0"/>
              <a:t> ].</a:t>
            </a:r>
          </a:p>
          <a:p>
            <a:r>
              <a:rPr lang="ru-RU" dirty="0" smtClean="0"/>
              <a:t>Если воздух проходит наружу через полость носа, то такие смычные звуки называются </a:t>
            </a:r>
            <a:r>
              <a:rPr lang="ru-RU" b="1" dirty="0" smtClean="0"/>
              <a:t>носовыми</a:t>
            </a:r>
            <a:r>
              <a:rPr lang="ru-RU" dirty="0" smtClean="0"/>
              <a:t>. Примерами носовых смычных являются русские [ </a:t>
            </a:r>
            <a:r>
              <a:rPr lang="ru-RU" dirty="0" err="1" smtClean="0"/>
              <a:t>н</a:t>
            </a:r>
            <a:r>
              <a:rPr lang="ru-RU" dirty="0" smtClean="0"/>
              <a:t>, м ] и английские [ </a:t>
            </a:r>
            <a:r>
              <a:rPr lang="ru-RU" dirty="0" err="1" smtClean="0"/>
              <a:t>n</a:t>
            </a:r>
            <a:r>
              <a:rPr lang="ru-RU" dirty="0" smtClean="0"/>
              <a:t>, </a:t>
            </a:r>
            <a:r>
              <a:rPr lang="ru-RU" dirty="0" err="1" smtClean="0"/>
              <a:t>m</a:t>
            </a:r>
            <a:r>
              <a:rPr lang="ru-RU" dirty="0" smtClean="0"/>
              <a:t>, </a:t>
            </a:r>
            <a:r>
              <a:rPr lang="ru-RU" dirty="0" err="1" smtClean="0"/>
              <a:t>ŋ </a:t>
            </a:r>
            <a:r>
              <a:rPr lang="ru-RU" dirty="0" smtClean="0"/>
              <a:t>].</a:t>
            </a:r>
          </a:p>
          <a:p>
            <a:r>
              <a:rPr lang="ru-RU" dirty="0" smtClean="0"/>
              <a:t>Если органы речи смыкаются не полностью, а оставляют узкий проход — щель для воздуха, то мы произносим </a:t>
            </a:r>
            <a:r>
              <a:rPr lang="ru-RU" b="1" dirty="0" smtClean="0"/>
              <a:t>щелевой </a:t>
            </a:r>
            <a:r>
              <a:rPr lang="ru-RU" dirty="0" smtClean="0"/>
              <a:t>согласный. В русском языке щелевыми являются звуки [ с, </a:t>
            </a:r>
            <a:r>
              <a:rPr lang="ru-RU" dirty="0" err="1" smtClean="0"/>
              <a:t>з</a:t>
            </a:r>
            <a:r>
              <a:rPr lang="ru-RU" dirty="0" smtClean="0"/>
              <a:t>, </a:t>
            </a:r>
            <a:r>
              <a:rPr lang="ru-RU" dirty="0" err="1" smtClean="0"/>
              <a:t>ф</a:t>
            </a:r>
            <a:r>
              <a:rPr lang="ru-RU" dirty="0" smtClean="0"/>
              <a:t>, в, </a:t>
            </a:r>
            <a:r>
              <a:rPr lang="ru-RU" dirty="0" err="1" smtClean="0"/>
              <a:t>ш</a:t>
            </a:r>
            <a:r>
              <a:rPr lang="ru-RU" dirty="0" smtClean="0"/>
              <a:t>, ж, л ], в английском языке щелевые согласные [ </a:t>
            </a:r>
            <a:r>
              <a:rPr lang="ru-RU" dirty="0" err="1" smtClean="0"/>
              <a:t>θ</a:t>
            </a:r>
            <a:r>
              <a:rPr lang="ru-RU" dirty="0" smtClean="0"/>
              <a:t>, </a:t>
            </a:r>
            <a:r>
              <a:rPr lang="ru-RU" dirty="0" err="1" smtClean="0"/>
              <a:t>ð</a:t>
            </a:r>
            <a:r>
              <a:rPr lang="ru-RU" dirty="0" smtClean="0"/>
              <a:t>, </a:t>
            </a:r>
            <a:r>
              <a:rPr lang="ru-RU" dirty="0" err="1" smtClean="0"/>
              <a:t>ʃ</a:t>
            </a:r>
            <a:r>
              <a:rPr lang="ru-RU" dirty="0" smtClean="0"/>
              <a:t>, </a:t>
            </a:r>
            <a:r>
              <a:rPr lang="ru-RU" dirty="0" err="1" smtClean="0"/>
              <a:t>ʒ</a:t>
            </a:r>
            <a:r>
              <a:rPr lang="ru-RU" dirty="0" smtClean="0"/>
              <a:t>, </a:t>
            </a:r>
            <a:r>
              <a:rPr lang="ru-RU" dirty="0" err="1" smtClean="0"/>
              <a:t>s</a:t>
            </a:r>
            <a:r>
              <a:rPr lang="ru-RU" dirty="0" smtClean="0"/>
              <a:t>, </a:t>
            </a:r>
            <a:r>
              <a:rPr lang="ru-RU" dirty="0" err="1" smtClean="0"/>
              <a:t>z</a:t>
            </a:r>
            <a:r>
              <a:rPr lang="ru-RU" dirty="0" smtClean="0"/>
              <a:t>, </a:t>
            </a:r>
            <a:r>
              <a:rPr lang="ru-RU" dirty="0" err="1" smtClean="0"/>
              <a:t>h</a:t>
            </a:r>
            <a:r>
              <a:rPr lang="ru-RU" dirty="0" smtClean="0"/>
              <a:t>, </a:t>
            </a:r>
            <a:r>
              <a:rPr lang="ru-RU" dirty="0" err="1" smtClean="0"/>
              <a:t>f</a:t>
            </a:r>
            <a:r>
              <a:rPr lang="ru-RU" dirty="0" smtClean="0"/>
              <a:t>, </a:t>
            </a:r>
            <a:r>
              <a:rPr lang="ru-RU" dirty="0" err="1" smtClean="0"/>
              <a:t>v</a:t>
            </a:r>
            <a:r>
              <a:rPr lang="ru-RU" dirty="0" smtClean="0"/>
              <a:t>, </a:t>
            </a:r>
            <a:r>
              <a:rPr lang="ru-RU" dirty="0" err="1" smtClean="0"/>
              <a:t>w</a:t>
            </a:r>
            <a:r>
              <a:rPr lang="ru-RU" dirty="0" smtClean="0"/>
              <a:t>, </a:t>
            </a:r>
            <a:r>
              <a:rPr lang="ru-RU" dirty="0" err="1" smtClean="0"/>
              <a:t>r</a:t>
            </a:r>
            <a:r>
              <a:rPr lang="ru-RU" dirty="0" smtClean="0"/>
              <a:t>, </a:t>
            </a:r>
            <a:r>
              <a:rPr lang="ru-RU" dirty="0" err="1" smtClean="0"/>
              <a:t>j</a:t>
            </a:r>
            <a:r>
              <a:rPr lang="ru-RU" dirty="0" smtClean="0"/>
              <a:t>, </a:t>
            </a:r>
            <a:r>
              <a:rPr lang="ru-RU" dirty="0" err="1" smtClean="0"/>
              <a:t>l</a:t>
            </a:r>
            <a:r>
              <a:rPr lang="ru-RU" dirty="0" smtClean="0"/>
              <a:t> ]. Среди согласных имеются </a:t>
            </a:r>
            <a:r>
              <a:rPr lang="ru-RU" b="1" dirty="0" smtClean="0"/>
              <a:t>смычно-щелевые</a:t>
            </a:r>
            <a:r>
              <a:rPr lang="ru-RU" dirty="0" smtClean="0"/>
              <a:t> звуки. Они называются так потому, что размыкание преграды у них происходит замедленно; полная преграда переходит в щель. В русском языке это звуки [ </a:t>
            </a:r>
            <a:r>
              <a:rPr lang="ru-RU" dirty="0" err="1" smtClean="0"/>
              <a:t>ц</a:t>
            </a:r>
            <a:r>
              <a:rPr lang="ru-RU" dirty="0" smtClean="0"/>
              <a:t>, ч ], а в английском [ </a:t>
            </a:r>
            <a:r>
              <a:rPr lang="ru-RU" dirty="0" err="1" smtClean="0"/>
              <a:t>tʃ</a:t>
            </a:r>
            <a:r>
              <a:rPr lang="ru-RU" dirty="0" smtClean="0"/>
              <a:t>, </a:t>
            </a:r>
            <a:r>
              <a:rPr lang="ru-RU" dirty="0" err="1" smtClean="0"/>
              <a:t>dʒ </a:t>
            </a:r>
            <a:r>
              <a:rPr lang="ru-RU" dirty="0" smtClean="0"/>
              <a:t>].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 flipV="1">
            <a:off x="0" y="1681198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].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Произносим </a:t>
            </a:r>
            <a:r>
              <a:rPr lang="ru-RU" b="1" dirty="0" smtClean="0"/>
              <a:t>звуки /</a:t>
            </a:r>
            <a:r>
              <a:rPr lang="ru-RU" b="1" dirty="0" err="1" smtClean="0"/>
              <a:t>θ</a:t>
            </a:r>
            <a:r>
              <a:rPr lang="ru-RU" b="1" dirty="0" smtClean="0"/>
              <a:t>/ и /</a:t>
            </a:r>
            <a:r>
              <a:rPr lang="ru-RU" b="1" dirty="0" err="1" smtClean="0"/>
              <a:t>ð</a:t>
            </a:r>
            <a:r>
              <a:rPr lang="ru-RU" b="1" dirty="0" smtClean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The thirty-three thieves thought that they thrilled the throne throughout Thursday.</a:t>
            </a:r>
            <a:endParaRPr lang="ru-RU" sz="4400" dirty="0" smtClean="0"/>
          </a:p>
          <a:p>
            <a:endParaRPr lang="ru-RU" dirty="0"/>
          </a:p>
        </p:txBody>
      </p:sp>
      <p:pic>
        <p:nvPicPr>
          <p:cNvPr id="4" name="Picture 11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284984"/>
            <a:ext cx="280831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Произносим </a:t>
            </a:r>
            <a:r>
              <a:rPr lang="ru-RU" b="1" dirty="0" smtClean="0"/>
              <a:t>звук /</a:t>
            </a:r>
            <a:r>
              <a:rPr lang="ru-RU" b="1" dirty="0" err="1" smtClean="0"/>
              <a:t>h</a:t>
            </a:r>
            <a:r>
              <a:rPr lang="ru-RU" b="1" dirty="0" smtClean="0"/>
              <a:t>/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Harry </a:t>
            </a:r>
            <a:r>
              <a:rPr lang="en-US" dirty="0" smtClean="0"/>
              <a:t>Hunt hunts heavy hairy hares.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Does </a:t>
            </a:r>
            <a:r>
              <a:rPr lang="en-US" dirty="0" smtClean="0"/>
              <a:t>Harry Hunt </a:t>
            </a:r>
            <a:r>
              <a:rPr lang="en-US" dirty="0" err="1" smtClean="0"/>
              <a:t>hunt</a:t>
            </a:r>
            <a:r>
              <a:rPr lang="en-US" dirty="0" smtClean="0"/>
              <a:t> heavy hairy hares?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If </a:t>
            </a:r>
            <a:r>
              <a:rPr lang="en-US" dirty="0" smtClean="0"/>
              <a:t>Harry Hunt hunts heavy hairy hares,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dirty="0" smtClean="0"/>
              <a:t>are the heavy hairy hares Harry Hunt hunts?</a:t>
            </a:r>
            <a:endParaRPr lang="ru-RU" dirty="0"/>
          </a:p>
        </p:txBody>
      </p:sp>
      <p:pic>
        <p:nvPicPr>
          <p:cNvPr id="4" name="Picture 10" descr="ag0031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77072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Произносим звук /</a:t>
            </a:r>
            <a:r>
              <a:rPr lang="ru-RU" b="1" dirty="0" err="1" smtClean="0"/>
              <a:t>r</a:t>
            </a:r>
            <a:r>
              <a:rPr lang="ru-RU" b="1" dirty="0" smtClean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Ray </a:t>
            </a:r>
            <a:r>
              <a:rPr lang="en-US" dirty="0" smtClean="0"/>
              <a:t>ran across a rough road with his red </a:t>
            </a:r>
            <a:r>
              <a:rPr lang="en-US" dirty="0" smtClean="0"/>
              <a:t>rocks, wretched </a:t>
            </a:r>
            <a:r>
              <a:rPr lang="en-US" dirty="0" smtClean="0"/>
              <a:t>ratchet wrench, and rare rubber roller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  <p:pic>
        <p:nvPicPr>
          <p:cNvPr id="5" name="Picture 13" descr="20010915tr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501008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Произносим звуки /</a:t>
            </a:r>
            <a:r>
              <a:rPr lang="ru-RU" b="1" dirty="0" err="1" smtClean="0"/>
              <a:t>p</a:t>
            </a:r>
            <a:r>
              <a:rPr lang="ru-RU" b="1" dirty="0" smtClean="0"/>
              <a:t>/, /</a:t>
            </a:r>
            <a:r>
              <a:rPr lang="ru-RU" b="1" dirty="0" err="1" smtClean="0"/>
              <a:t>t</a:t>
            </a:r>
            <a:r>
              <a:rPr lang="ru-RU" b="1" dirty="0" smtClean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9036496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  </a:t>
            </a:r>
            <a:r>
              <a:rPr lang="en-US" sz="3000" dirty="0" smtClean="0"/>
              <a:t>Peter </a:t>
            </a:r>
            <a:r>
              <a:rPr lang="en-US" sz="3000" dirty="0" smtClean="0"/>
              <a:t>Piper picked a peck of pickled peppers; </a:t>
            </a:r>
            <a:endParaRPr lang="en-US" sz="3000" dirty="0" smtClean="0"/>
          </a:p>
          <a:p>
            <a:pPr>
              <a:buNone/>
            </a:pPr>
            <a:r>
              <a:rPr lang="ru-RU" sz="3000" dirty="0" smtClean="0"/>
              <a:t>  </a:t>
            </a:r>
            <a:r>
              <a:rPr lang="en-US" sz="3000" dirty="0" smtClean="0"/>
              <a:t>A </a:t>
            </a:r>
            <a:r>
              <a:rPr lang="en-US" sz="3000" dirty="0" smtClean="0"/>
              <a:t>peck of pickled peppers Peter Piper picked; </a:t>
            </a:r>
            <a:endParaRPr lang="en-US" sz="3000" dirty="0" smtClean="0"/>
          </a:p>
          <a:p>
            <a:pPr>
              <a:buNone/>
            </a:pPr>
            <a:r>
              <a:rPr lang="ru-RU" sz="3000" dirty="0" smtClean="0"/>
              <a:t>  </a:t>
            </a:r>
            <a:r>
              <a:rPr lang="en-US" sz="3000" dirty="0" smtClean="0"/>
              <a:t>If Peter </a:t>
            </a:r>
            <a:r>
              <a:rPr lang="en-US" sz="3000" dirty="0" smtClean="0"/>
              <a:t>Piper picked a peck of pickled </a:t>
            </a:r>
            <a:r>
              <a:rPr lang="en-US" sz="3000" dirty="0" smtClean="0"/>
              <a:t>peppers,</a:t>
            </a:r>
          </a:p>
          <a:p>
            <a:pPr>
              <a:buNone/>
            </a:pPr>
            <a:r>
              <a:rPr lang="en-US" sz="3000" dirty="0" smtClean="0"/>
              <a:t>Where’s </a:t>
            </a:r>
            <a:r>
              <a:rPr lang="en-US" sz="3000" dirty="0" smtClean="0"/>
              <a:t>the peck of pickled peppers Peter Piper picked? </a:t>
            </a:r>
            <a:endParaRPr lang="ru-RU" sz="3000" dirty="0"/>
          </a:p>
        </p:txBody>
      </p:sp>
      <p:pic>
        <p:nvPicPr>
          <p:cNvPr id="4" name="Picture 29" descr="pre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933056"/>
            <a:ext cx="36724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Произносим звуки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/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Calibri"/>
              </a:rPr>
              <a:t>d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/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и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/ </a:t>
            </a:r>
            <a:r>
              <a:rPr lang="ru-RU" b="1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t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/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en-US" dirty="0" smtClean="0"/>
              <a:t>If </a:t>
            </a:r>
            <a:r>
              <a:rPr lang="en-US" dirty="0" smtClean="0"/>
              <a:t>a </a:t>
            </a:r>
            <a:r>
              <a:rPr lang="en-US" b="1" dirty="0" smtClean="0"/>
              <a:t>d</a:t>
            </a:r>
            <a:r>
              <a:rPr lang="en-US" dirty="0" smtClean="0"/>
              <a:t>octor is </a:t>
            </a:r>
            <a:r>
              <a:rPr lang="en-US" b="1" dirty="0" smtClean="0"/>
              <a:t>d</a:t>
            </a:r>
            <a:r>
              <a:rPr lang="en-US" dirty="0" smtClean="0"/>
              <a:t>octoring a </a:t>
            </a:r>
            <a:r>
              <a:rPr lang="en-US" b="1" dirty="0" smtClean="0"/>
              <a:t>d</a:t>
            </a:r>
            <a:r>
              <a:rPr lang="en-US" dirty="0" smtClean="0"/>
              <a:t>octor, </a:t>
            </a:r>
            <a:r>
              <a:rPr lang="en-US" b="1" dirty="0" smtClean="0"/>
              <a:t>d</a:t>
            </a:r>
            <a:r>
              <a:rPr lang="en-US" dirty="0" smtClean="0"/>
              <a:t>oes</a:t>
            </a:r>
            <a:r>
              <a:rPr lang="ru-RU" dirty="0" smtClean="0"/>
              <a:t> </a:t>
            </a:r>
            <a:r>
              <a:rPr lang="en-US" dirty="0" smtClean="0"/>
              <a:t>the</a:t>
            </a:r>
            <a:r>
              <a:rPr lang="en-US" dirty="0" smtClean="0"/>
              <a:t> </a:t>
            </a:r>
            <a:r>
              <a:rPr lang="en-US" b="1" dirty="0" smtClean="0"/>
              <a:t>d</a:t>
            </a:r>
            <a:r>
              <a:rPr lang="en-US" dirty="0" smtClean="0"/>
              <a:t>octor </a:t>
            </a:r>
            <a:r>
              <a:rPr lang="en-US" b="1" dirty="0" smtClean="0"/>
              <a:t>d</a:t>
            </a:r>
            <a:r>
              <a:rPr lang="en-US" dirty="0" smtClean="0"/>
              <a:t>oing the </a:t>
            </a:r>
            <a:r>
              <a:rPr lang="en-US" b="1" dirty="0" smtClean="0"/>
              <a:t>d</a:t>
            </a:r>
            <a:r>
              <a:rPr lang="en-US" dirty="0" smtClean="0"/>
              <a:t>octoring have to </a:t>
            </a:r>
            <a:r>
              <a:rPr lang="en-US" b="1" dirty="0" smtClean="0"/>
              <a:t>d</a:t>
            </a:r>
            <a:r>
              <a:rPr lang="en-US" dirty="0" smtClean="0"/>
              <a:t>octor the </a:t>
            </a:r>
            <a:r>
              <a:rPr lang="en-US" b="1" dirty="0" smtClean="0"/>
              <a:t>d</a:t>
            </a:r>
            <a:r>
              <a:rPr lang="en-US" dirty="0" smtClean="0"/>
              <a:t>octor the way the </a:t>
            </a:r>
            <a:r>
              <a:rPr lang="en-US" b="1" dirty="0" smtClean="0"/>
              <a:t>d</a:t>
            </a:r>
            <a:r>
              <a:rPr lang="en-US" dirty="0" smtClean="0"/>
              <a:t>octor being </a:t>
            </a:r>
            <a:r>
              <a:rPr lang="en-US" b="1" dirty="0" smtClean="0"/>
              <a:t>d</a:t>
            </a:r>
            <a:r>
              <a:rPr lang="en-US" dirty="0" smtClean="0"/>
              <a:t>octored wants to be </a:t>
            </a:r>
            <a:r>
              <a:rPr lang="en-US" b="1" dirty="0" smtClean="0"/>
              <a:t>d</a:t>
            </a:r>
            <a:r>
              <a:rPr lang="en-US" dirty="0" smtClean="0"/>
              <a:t>octored or </a:t>
            </a:r>
            <a:r>
              <a:rPr lang="en-US" b="1" dirty="0" smtClean="0"/>
              <a:t>d</a:t>
            </a:r>
            <a:r>
              <a:rPr lang="en-US" dirty="0" smtClean="0"/>
              <a:t>oes the </a:t>
            </a:r>
            <a:r>
              <a:rPr lang="en-US" b="1" dirty="0" smtClean="0"/>
              <a:t>d</a:t>
            </a:r>
            <a:r>
              <a:rPr lang="en-US" dirty="0" smtClean="0"/>
              <a:t>octor </a:t>
            </a:r>
            <a:r>
              <a:rPr lang="en-US" b="1" dirty="0" err="1" smtClean="0"/>
              <a:t>d</a:t>
            </a:r>
            <a:r>
              <a:rPr lang="en-US" dirty="0" err="1" smtClean="0"/>
              <a:t>octor</a:t>
            </a:r>
            <a:r>
              <a:rPr lang="en-US" dirty="0" smtClean="0"/>
              <a:t> the way he usually </a:t>
            </a:r>
            <a:r>
              <a:rPr lang="en-US" b="1" dirty="0" smtClean="0"/>
              <a:t>d</a:t>
            </a:r>
            <a:r>
              <a:rPr lang="en-US" dirty="0" smtClean="0"/>
              <a:t>octors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en-US" b="1" dirty="0" smtClean="0"/>
              <a:t>T</a:t>
            </a:r>
            <a:r>
              <a:rPr lang="en-US" dirty="0" smtClean="0"/>
              <a:t>im</a:t>
            </a:r>
            <a:r>
              <a:rPr lang="en-US" b="1" dirty="0" smtClean="0"/>
              <a:t> t</a:t>
            </a:r>
            <a:r>
              <a:rPr lang="en-US" dirty="0" smtClean="0"/>
              <a:t>old </a:t>
            </a:r>
            <a:r>
              <a:rPr lang="en-US" b="1" dirty="0" smtClean="0"/>
              <a:t>T</a:t>
            </a:r>
            <a:r>
              <a:rPr lang="en-US" dirty="0" smtClean="0"/>
              <a:t>om a</a:t>
            </a:r>
            <a:r>
              <a:rPr lang="en-US" b="1" dirty="0" smtClean="0"/>
              <a:t> t</a:t>
            </a:r>
            <a:r>
              <a:rPr lang="en-US" dirty="0" smtClean="0"/>
              <a:t>rue s</a:t>
            </a:r>
            <a:r>
              <a:rPr lang="en-US" b="1" dirty="0" smtClean="0"/>
              <a:t>t</a:t>
            </a:r>
            <a:r>
              <a:rPr lang="en-US" dirty="0" smtClean="0"/>
              <a:t>ory abou</a:t>
            </a:r>
            <a:r>
              <a:rPr lang="en-US" b="1" dirty="0" smtClean="0"/>
              <a:t>t</a:t>
            </a:r>
            <a:r>
              <a:rPr lang="en-US" dirty="0" smtClean="0"/>
              <a:t> </a:t>
            </a:r>
            <a:r>
              <a:rPr lang="en-US" b="1" dirty="0" smtClean="0"/>
              <a:t>t</a:t>
            </a:r>
            <a:r>
              <a:rPr lang="en-US" dirty="0" smtClean="0"/>
              <a:t>wen</a:t>
            </a:r>
            <a:r>
              <a:rPr lang="en-US" b="1" dirty="0" smtClean="0"/>
              <a:t>t</a:t>
            </a:r>
            <a:r>
              <a:rPr lang="en-US" dirty="0" smtClean="0"/>
              <a:t>y</a:t>
            </a:r>
            <a:r>
              <a:rPr lang="ru-RU" dirty="0" smtClean="0"/>
              <a:t> </a:t>
            </a:r>
            <a:r>
              <a:rPr lang="en-US" b="1" dirty="0" smtClean="0"/>
              <a:t>t</a:t>
            </a:r>
            <a:r>
              <a:rPr lang="en-US" dirty="0" smtClean="0"/>
              <a:t>wo</a:t>
            </a:r>
            <a:r>
              <a:rPr lang="en-US" dirty="0" smtClean="0"/>
              <a:t> </a:t>
            </a:r>
            <a:r>
              <a:rPr lang="en-US" b="1" dirty="0" smtClean="0"/>
              <a:t>t</a:t>
            </a:r>
            <a:r>
              <a:rPr lang="en-US" dirty="0" smtClean="0"/>
              <a:t>all </a:t>
            </a:r>
            <a:r>
              <a:rPr lang="en-US" b="1" dirty="0" smtClean="0"/>
              <a:t>t</a:t>
            </a:r>
            <a:r>
              <a:rPr lang="en-US" dirty="0" smtClean="0"/>
              <a:t>rees. That </a:t>
            </a:r>
            <a:r>
              <a:rPr lang="en-US" b="1" dirty="0" smtClean="0"/>
              <a:t>T</a:t>
            </a:r>
            <a:r>
              <a:rPr lang="en-US" dirty="0" smtClean="0"/>
              <a:t>im plan</a:t>
            </a:r>
            <a:r>
              <a:rPr lang="en-US" b="1" dirty="0" smtClean="0"/>
              <a:t>t</a:t>
            </a:r>
            <a:r>
              <a:rPr lang="en-US" dirty="0" smtClean="0"/>
              <a:t>ed a</a:t>
            </a:r>
            <a:r>
              <a:rPr lang="en-US" b="1" dirty="0" smtClean="0"/>
              <a:t>t</a:t>
            </a:r>
            <a:r>
              <a:rPr lang="en-US" dirty="0" smtClean="0"/>
              <a:t> a moun</a:t>
            </a:r>
            <a:r>
              <a:rPr lang="en-US" b="1" dirty="0" smtClean="0"/>
              <a:t>t</a:t>
            </a:r>
            <a:r>
              <a:rPr lang="en-US" dirty="0" smtClean="0"/>
              <a:t>ain</a:t>
            </a:r>
            <a:r>
              <a:rPr lang="en-US" b="1" dirty="0" smtClean="0"/>
              <a:t> t</a:t>
            </a:r>
            <a:r>
              <a:rPr lang="en-US" dirty="0" smtClean="0"/>
              <a:t>op.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10" descr="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653136"/>
            <a:ext cx="187220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33333"/>
                </a:solidFill>
                <a:latin typeface="Times New Roman"/>
                <a:ea typeface="Calibri"/>
              </a:rPr>
              <a:t>Произносим звуки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Calibri"/>
              </a:rPr>
              <a:t>/</a:t>
            </a:r>
            <a:r>
              <a:rPr lang="ru-RU" b="1" dirty="0" err="1" smtClean="0">
                <a:solidFill>
                  <a:srgbClr val="333333"/>
                </a:solidFill>
                <a:latin typeface="Times New Roman"/>
                <a:ea typeface="Calibri"/>
              </a:rPr>
              <a:t>s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Calibri"/>
              </a:rPr>
              <a:t>/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Calibri"/>
              </a:rPr>
              <a:t>и /</a:t>
            </a:r>
            <a:r>
              <a:rPr lang="en-US" b="1" dirty="0" smtClean="0">
                <a:solidFill>
                  <a:srgbClr val="333333"/>
                </a:solidFill>
                <a:latin typeface="Times New Roman"/>
                <a:ea typeface="Calibri"/>
              </a:rPr>
              <a:t>z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Calibri"/>
              </a:rPr>
              <a:t>/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 </a:t>
            </a:r>
            <a:r>
              <a:rPr lang="en-US" b="1" dirty="0" smtClean="0"/>
              <a:t>s</a:t>
            </a:r>
            <a:r>
              <a:rPr lang="en-US" dirty="0" smtClean="0"/>
              <a:t>ingle </a:t>
            </a:r>
            <a:r>
              <a:rPr lang="en-US" b="1" dirty="0" smtClean="0"/>
              <a:t>s</a:t>
            </a:r>
            <a:r>
              <a:rPr lang="en-US" dirty="0" smtClean="0"/>
              <a:t>inger </a:t>
            </a:r>
            <a:r>
              <a:rPr lang="en-US" b="1" dirty="0" smtClean="0"/>
              <a:t>s</a:t>
            </a:r>
            <a:r>
              <a:rPr lang="en-US" dirty="0" smtClean="0"/>
              <a:t>ings a</a:t>
            </a:r>
            <a:r>
              <a:rPr lang="en-US" b="1" dirty="0" smtClean="0"/>
              <a:t> s</a:t>
            </a:r>
            <a:r>
              <a:rPr lang="en-US" dirty="0" smtClean="0"/>
              <a:t>ad </a:t>
            </a:r>
            <a:r>
              <a:rPr lang="en-US" b="1" dirty="0" smtClean="0"/>
              <a:t>s</a:t>
            </a:r>
            <a:r>
              <a:rPr lang="en-US" dirty="0" smtClean="0"/>
              <a:t>ong about </a:t>
            </a:r>
            <a:r>
              <a:rPr lang="en-US" b="1" dirty="0" smtClean="0"/>
              <a:t>six</a:t>
            </a:r>
            <a:r>
              <a:rPr lang="en-US" dirty="0" smtClean="0"/>
              <a:t>ty-</a:t>
            </a:r>
            <a:r>
              <a:rPr lang="en-US" b="1" dirty="0" smtClean="0"/>
              <a:t>s</a:t>
            </a:r>
            <a:r>
              <a:rPr lang="en-US" dirty="0" smtClean="0"/>
              <a:t>i</a:t>
            </a:r>
            <a:r>
              <a:rPr lang="en-US" b="1" dirty="0" smtClean="0"/>
              <a:t>x</a:t>
            </a:r>
            <a:r>
              <a:rPr lang="en-US" dirty="0" smtClean="0"/>
              <a:t> </a:t>
            </a:r>
            <a:r>
              <a:rPr lang="en-US" b="1" dirty="0" smtClean="0"/>
              <a:t>s</a:t>
            </a:r>
            <a:r>
              <a:rPr lang="en-US" dirty="0" smtClean="0"/>
              <a:t>i</a:t>
            </a:r>
            <a:r>
              <a:rPr lang="en-US" b="1" dirty="0" smtClean="0"/>
              <a:t>s</a:t>
            </a:r>
            <a:r>
              <a:rPr lang="en-US" dirty="0" smtClean="0"/>
              <a:t>ters </a:t>
            </a:r>
            <a:r>
              <a:rPr lang="en-US" b="1" dirty="0" smtClean="0"/>
              <a:t>s</a:t>
            </a:r>
            <a:r>
              <a:rPr lang="en-US" dirty="0" smtClean="0"/>
              <a:t>itting by the </a:t>
            </a:r>
            <a:r>
              <a:rPr lang="en-US" b="1" dirty="0" smtClean="0"/>
              <a:t>s</a:t>
            </a:r>
            <a:r>
              <a:rPr lang="en-US" dirty="0" smtClean="0"/>
              <a:t>ea at </a:t>
            </a:r>
            <a:r>
              <a:rPr lang="en-US" b="1" dirty="0" smtClean="0"/>
              <a:t>s</a:t>
            </a:r>
            <a:r>
              <a:rPr lang="en-US" dirty="0" smtClean="0"/>
              <a:t>un</a:t>
            </a:r>
            <a:r>
              <a:rPr lang="en-US" b="1" dirty="0" smtClean="0"/>
              <a:t>s</a:t>
            </a:r>
            <a:r>
              <a:rPr lang="en-US" dirty="0" smtClean="0"/>
              <a:t>et.</a:t>
            </a:r>
            <a:endParaRPr lang="ru-RU" dirty="0" smtClean="0"/>
          </a:p>
          <a:p>
            <a:r>
              <a:rPr lang="en-US" dirty="0" smtClean="0"/>
              <a:t>He rou</a:t>
            </a:r>
            <a:r>
              <a:rPr lang="en-US" b="1" dirty="0" smtClean="0"/>
              <a:t>s</a:t>
            </a:r>
            <a:r>
              <a:rPr lang="en-US" dirty="0" smtClean="0"/>
              <a:t>e</a:t>
            </a:r>
            <a:r>
              <a:rPr lang="en-US" b="1" dirty="0" smtClean="0"/>
              <a:t>s</a:t>
            </a:r>
            <a:r>
              <a:rPr lang="en-US" dirty="0" smtClean="0"/>
              <a:t>, open</a:t>
            </a:r>
            <a:r>
              <a:rPr lang="en-US" b="1" dirty="0" smtClean="0"/>
              <a:t>s</a:t>
            </a:r>
            <a:r>
              <a:rPr lang="en-US" dirty="0" smtClean="0"/>
              <a:t> hi</a:t>
            </a:r>
            <a:r>
              <a:rPr lang="en-US" b="1" dirty="0" smtClean="0"/>
              <a:t>s</a:t>
            </a:r>
            <a:r>
              <a:rPr lang="en-US" dirty="0" smtClean="0"/>
              <a:t> eye</a:t>
            </a:r>
            <a:r>
              <a:rPr lang="en-US" b="1" dirty="0" smtClean="0"/>
              <a:t>s</a:t>
            </a:r>
            <a:r>
              <a:rPr lang="en-US" dirty="0" smtClean="0"/>
              <a:t>, ri</a:t>
            </a:r>
            <a:r>
              <a:rPr lang="en-US" b="1" dirty="0" smtClean="0"/>
              <a:t>s</a:t>
            </a:r>
            <a:r>
              <a:rPr lang="en-US" dirty="0" smtClean="0"/>
              <a:t>e</a:t>
            </a:r>
            <a:r>
              <a:rPr lang="en-US" b="1" dirty="0" smtClean="0"/>
              <a:t>s</a:t>
            </a:r>
            <a:r>
              <a:rPr lang="en-US" dirty="0" smtClean="0"/>
              <a:t> and goe</a:t>
            </a:r>
            <a:r>
              <a:rPr lang="en-US" b="1" dirty="0" smtClean="0"/>
              <a:t>s</a:t>
            </a:r>
            <a:r>
              <a:rPr lang="en-US" dirty="0" smtClean="0"/>
              <a:t> to </a:t>
            </a:r>
            <a:r>
              <a:rPr lang="en-US" b="1" dirty="0" smtClean="0"/>
              <a:t>Z</a:t>
            </a:r>
            <a:r>
              <a:rPr lang="en-US" dirty="0" smtClean="0"/>
              <a:t>oe.</a:t>
            </a:r>
            <a:endParaRPr lang="ru-RU" dirty="0"/>
          </a:p>
        </p:txBody>
      </p:sp>
      <p:pic>
        <p:nvPicPr>
          <p:cNvPr id="6" name="Picture 4" descr="8e0877442d5e42e45e979b1b16c7fd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933056"/>
            <a:ext cx="432048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204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Air, atmosphere and English </vt:lpstr>
      <vt:lpstr>   При произнесении согласных звуков воздух на своём пути встречает разные преграды, образованные активными органами речи:  языком, губами, зубами и альвеолами. </vt:lpstr>
      <vt:lpstr>Согласные звуки английского языка </vt:lpstr>
      <vt:lpstr> Произносим звуки /θ/ и /ð/ </vt:lpstr>
      <vt:lpstr> Произносим звук /h/  </vt:lpstr>
      <vt:lpstr>Произносим звук /r/ </vt:lpstr>
      <vt:lpstr>Произносим звуки /p/, /t/ </vt:lpstr>
      <vt:lpstr>Произносим звуки / d / и / t / </vt:lpstr>
      <vt:lpstr>Произносим звуки /s/ и /z/</vt:lpstr>
      <vt:lpstr>Английские звуки. Классификация</vt:lpstr>
      <vt:lpstr>До новых встреч, друзья! </vt:lpstr>
      <vt:lpstr>Участники проекта 5 Б класс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Air, atmosphere and English </dc:title>
  <dc:creator>111</dc:creator>
  <cp:lastModifiedBy>111</cp:lastModifiedBy>
  <cp:revision>9</cp:revision>
  <dcterms:created xsi:type="dcterms:W3CDTF">2018-05-11T03:59:13Z</dcterms:created>
  <dcterms:modified xsi:type="dcterms:W3CDTF">2018-05-11T05:04:25Z</dcterms:modified>
</cp:coreProperties>
</file>