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6" r:id="rId3"/>
    <p:sldId id="259" r:id="rId4"/>
    <p:sldId id="270" r:id="rId5"/>
    <p:sldId id="263" r:id="rId6"/>
    <p:sldId id="275" r:id="rId7"/>
    <p:sldId id="261" r:id="rId8"/>
    <p:sldId id="277" r:id="rId9"/>
    <p:sldId id="267" r:id="rId10"/>
    <p:sldId id="268" r:id="rId11"/>
    <p:sldId id="271" r:id="rId12"/>
    <p:sldId id="272" r:id="rId13"/>
    <p:sldId id="273" r:id="rId14"/>
    <p:sldId id="276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77809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HOW TO WRITE A PERSONAL LETTER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052736"/>
            <a:ext cx="8686800" cy="5040560"/>
          </a:xfrm>
        </p:spPr>
        <p:txBody>
          <a:bodyPr/>
          <a:lstStyle/>
          <a:p>
            <a:pPr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5400" dirty="0" smtClean="0"/>
              <a:t>   Правила написания личного письма.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14" descr="anim09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645024"/>
            <a:ext cx="3024336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84096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Конец письма           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812088" cy="4608512"/>
          </a:xfrm>
        </p:spPr>
        <p:txBody>
          <a:bodyPr/>
          <a:lstStyle/>
          <a:p>
            <a:r>
              <a:rPr lang="ru-RU" dirty="0" smtClean="0"/>
              <a:t>В конце письма автор упоминает о дальнейших контактах. (с новой строки, пропустив строку)</a:t>
            </a:r>
          </a:p>
          <a:p>
            <a:endParaRPr lang="ru-RU" dirty="0" smtClean="0"/>
          </a:p>
          <a:p>
            <a:r>
              <a:rPr lang="en-US" dirty="0" smtClean="0"/>
              <a:t>I’ll write again soon.</a:t>
            </a:r>
            <a:endParaRPr lang="ru-RU" dirty="0" smtClean="0"/>
          </a:p>
          <a:p>
            <a:r>
              <a:rPr lang="en-US" dirty="0" smtClean="0"/>
              <a:t>Looking forward to seeing you.</a:t>
            </a:r>
            <a:endParaRPr lang="ru-RU" dirty="0" smtClean="0"/>
          </a:p>
          <a:p>
            <a:r>
              <a:rPr lang="en-US" dirty="0" smtClean="0"/>
              <a:t>Hope to hear from you soon.</a:t>
            </a:r>
            <a:r>
              <a:rPr lang="ru-RU" dirty="0" smtClean="0"/>
              <a:t> 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88424" cy="1295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Завершающая фраза письма     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Ending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340768"/>
            <a:ext cx="8928992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Завершающая фраза зависит от степени близости автора и адресата, после нее всегда ставится запятая, далее имя автора на следующей строке без знаков препинания (с новой строки, пропустив строку)</a:t>
            </a:r>
          </a:p>
          <a:p>
            <a:r>
              <a:rPr lang="en-US" dirty="0" smtClean="0"/>
              <a:t>I love you so much,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Lots of love,     </a:t>
            </a:r>
            <a:r>
              <a:rPr lang="ru-RU" dirty="0" smtClean="0"/>
              <a:t>       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Much love,</a:t>
            </a:r>
            <a:endParaRPr lang="ru-RU" dirty="0" smtClean="0"/>
          </a:p>
          <a:p>
            <a:r>
              <a:rPr lang="en-US" dirty="0" smtClean="0"/>
              <a:t>Best wishes,      </a:t>
            </a:r>
            <a:r>
              <a:rPr lang="ru-RU" dirty="0" smtClean="0"/>
              <a:t>       </a:t>
            </a:r>
          </a:p>
          <a:p>
            <a:r>
              <a:rPr lang="en-US" dirty="0" smtClean="0"/>
              <a:t>All the best, </a:t>
            </a:r>
            <a:endParaRPr lang="ru-RU" dirty="0" smtClean="0"/>
          </a:p>
          <a:p>
            <a:r>
              <a:rPr lang="en-US" dirty="0" smtClean="0"/>
              <a:t>Yours,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12088" cy="103475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Подпись автора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1554162"/>
            <a:ext cx="7848872" cy="4827166"/>
          </a:xfrm>
        </p:spPr>
        <p:txBody>
          <a:bodyPr/>
          <a:lstStyle/>
          <a:p>
            <a:r>
              <a:rPr lang="ru-RU" dirty="0" smtClean="0"/>
              <a:t>Личные письма подписывают без указания фамилии (с новой строки, пропустив строку), не ставят точку.</a:t>
            </a:r>
          </a:p>
          <a:p>
            <a:endParaRPr lang="ru-RU" dirty="0" smtClean="0"/>
          </a:p>
          <a:p>
            <a:pPr>
              <a:buNone/>
            </a:pPr>
            <a:r>
              <a:rPr lang="en-US" dirty="0" smtClean="0"/>
              <a:t> Sally   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David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</a:t>
            </a:r>
            <a:br>
              <a:rPr lang="ru-RU" b="1" dirty="0" smtClean="0"/>
            </a:br>
            <a:r>
              <a:rPr lang="ru-RU" b="1" dirty="0" smtClean="0"/>
              <a:t>             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Образец написания письма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8812088" cy="5877272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2 Victoria Street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1  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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  Oxford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OX2 006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}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пропустить строчку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2  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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1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January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2017</a:t>
            </a: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3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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Dear Sally,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sz="6400" b="1" dirty="0" smtClean="0">
                <a:latin typeface="Times New Roman" pitchFamily="18" charset="0"/>
                <a:cs typeface="Times New Roman" pitchFamily="18" charset="0"/>
              </a:rPr>
              <a:t>}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пропустить строчку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4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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Thank you for your lovely birthday card, I have not written sooner as I wanted to invite you round and  would never find a suitable time.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} пропустить строчку (каждый параграф начинать пропуская строчку)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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We are having a small party next Friday night to celebrate </a:t>
            </a:r>
            <a:r>
              <a:rPr lang="en-US" sz="6400" dirty="0" err="1" smtClean="0">
                <a:latin typeface="Times New Roman" pitchFamily="18" charset="0"/>
                <a:cs typeface="Times New Roman" pitchFamily="18" charset="0"/>
              </a:rPr>
              <a:t>Tony’s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return from Canada , and we would be very happy if you and Simon could join us, around 8 p.m.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Do come if you can.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en-US" sz="6400" b="1" dirty="0" smtClean="0">
                <a:latin typeface="Times New Roman" pitchFamily="18" charset="0"/>
                <a:cs typeface="Times New Roman" pitchFamily="18" charset="0"/>
              </a:rPr>
              <a:t>}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пропустить строчку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6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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Looking forward to seeing you.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} пропустить строчку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7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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Yours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} пропустить строчку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 8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  <a:sym typeface="Wingdings 3"/>
              </a:rPr>
              <a:t></a:t>
            </a:r>
            <a:r>
              <a:rPr lang="en-US" sz="6400" dirty="0" smtClean="0">
                <a:latin typeface="Times New Roman" pitchFamily="18" charset="0"/>
                <a:cs typeface="Times New Roman" pitchFamily="18" charset="0"/>
              </a:rPr>
              <a:t>  Margery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991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Критерии оценивания в разделе «Письмо»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54162"/>
            <a:ext cx="8812088" cy="4971182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и полнота выполнения задания; 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Соответствие  теме, указанной в задании, и полнота раскрытия темы;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Правильный отбор материала с учётом адресата;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правильного стиля высказывания;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Соблюдение принятых в языке норм вежливости;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Соответствие высказывания заданному объёму.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534400" cy="43204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Применив данные правила и советы, вы обязательно научите своих учеников писать отличное письмо!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11\Desktop\с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060848"/>
            <a:ext cx="6192688" cy="3672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07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 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INFORMAL LETTERS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626160" cy="49685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 people you know well or to people your own age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(friends, parents, relatives …)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Объем 100-140 слов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Нужно обязательно соблюсти требования к объему письма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Не писать лишних подробностей.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Помнить, что обязательные повторяемые элементы письма-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адрес, обращение 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Dear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Alice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), благодарность за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полученное письмо (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Thanks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letter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It was great to hear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from you),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заключительные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фразы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Write soon.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Best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wishes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имя в конце письма уже составляют около 20 слов.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Заучить эти фразы и зрительно запомнить схему расположения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частей письма.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ag00315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1268760"/>
            <a:ext cx="202565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TYPES OF LETTERS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Accepting and refusing invitation</a:t>
            </a:r>
          </a:p>
          <a:p>
            <a:r>
              <a:rPr lang="en-US" dirty="0" smtClean="0"/>
              <a:t>Asking for and giving permission</a:t>
            </a:r>
          </a:p>
          <a:p>
            <a:r>
              <a:rPr lang="en-US" dirty="0" err="1" smtClean="0"/>
              <a:t>Apologising</a:t>
            </a:r>
            <a:endParaRPr lang="en-US" dirty="0" smtClean="0"/>
          </a:p>
          <a:p>
            <a:r>
              <a:rPr lang="en-US" dirty="0" smtClean="0"/>
              <a:t>Asking for and giving advice</a:t>
            </a:r>
          </a:p>
          <a:p>
            <a:r>
              <a:rPr lang="en-US" dirty="0" smtClean="0"/>
              <a:t>Giving news</a:t>
            </a:r>
          </a:p>
          <a:p>
            <a:r>
              <a:rPr lang="en-US" dirty="0" smtClean="0"/>
              <a:t>Expressing thanks/congratulations</a:t>
            </a:r>
          </a:p>
          <a:p>
            <a:r>
              <a:rPr lang="en-US" dirty="0" smtClean="0"/>
              <a:t>Giving news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личного письма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44824"/>
            <a:ext cx="8812088" cy="4824536"/>
          </a:xfrm>
        </p:spPr>
        <p:txBody>
          <a:bodyPr/>
          <a:lstStyle/>
          <a:p>
            <a:r>
              <a:rPr lang="ru-RU" dirty="0" smtClean="0"/>
              <a:t>Приветствие</a:t>
            </a:r>
          </a:p>
          <a:p>
            <a:r>
              <a:rPr lang="ru-RU" dirty="0" smtClean="0"/>
              <a:t>Введение с вступительного выражения или причины для написания письма</a:t>
            </a:r>
          </a:p>
          <a:p>
            <a:r>
              <a:rPr lang="ru-RU" dirty="0" smtClean="0"/>
              <a:t>Основное содержание (от </a:t>
            </a:r>
            <a:r>
              <a:rPr lang="en-US" dirty="0" smtClean="0"/>
              <a:t>1</a:t>
            </a:r>
            <a:r>
              <a:rPr lang="ru-RU" dirty="0" smtClean="0"/>
              <a:t> до 3 абзацев, в зависимости от  объема письма)</a:t>
            </a:r>
          </a:p>
          <a:p>
            <a:r>
              <a:rPr lang="ru-RU" dirty="0" smtClean="0"/>
              <a:t>Заключение с завершающей фразой</a:t>
            </a:r>
          </a:p>
          <a:p>
            <a:r>
              <a:rPr lang="ru-RU" dirty="0" smtClean="0"/>
              <a:t>Окончание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936104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Рекомендации к оформлению личного письма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340768"/>
            <a:ext cx="8928992" cy="5400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Адрес (</a:t>
            </a:r>
            <a:r>
              <a:rPr lang="en-US" sz="2400" dirty="0" smtClean="0"/>
              <a:t>Address</a:t>
            </a:r>
            <a:r>
              <a:rPr lang="ru-RU" sz="2400" dirty="0" smtClean="0"/>
              <a:t>) пишущего указывается в правом верхнем углу</a:t>
            </a:r>
          </a:p>
          <a:p>
            <a:r>
              <a:rPr lang="ru-RU" sz="2400" dirty="0" smtClean="0"/>
              <a:t>под адресом пишется дата (пропустив строку)  (</a:t>
            </a:r>
            <a:r>
              <a:rPr lang="en-US" sz="2400" dirty="0" smtClean="0"/>
              <a:t>Date</a:t>
            </a:r>
            <a:r>
              <a:rPr lang="ru-RU" sz="2400" dirty="0" smtClean="0"/>
              <a:t>)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</a:t>
            </a:r>
            <a:r>
              <a:rPr lang="en-US" dirty="0" smtClean="0"/>
              <a:t>Fl. 39</a:t>
            </a:r>
          </a:p>
          <a:p>
            <a:pPr>
              <a:buNone/>
            </a:pPr>
            <a:r>
              <a:rPr lang="en-US" dirty="0" smtClean="0"/>
              <a:t>                                               20 </a:t>
            </a:r>
            <a:r>
              <a:rPr lang="en-US" dirty="0" err="1" smtClean="0"/>
              <a:t>Sofiyskaya</a:t>
            </a:r>
            <a:r>
              <a:rPr lang="en-US" dirty="0" smtClean="0"/>
              <a:t> St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         St Petersburg 196024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         Russia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        4  January </a:t>
            </a:r>
            <a:r>
              <a:rPr lang="ru-RU" dirty="0" smtClean="0"/>
              <a:t>201</a:t>
            </a:r>
            <a:r>
              <a:rPr lang="en-US" dirty="0" smtClean="0"/>
              <a:t>8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84096" cy="9361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Обращение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Greeting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Письмо начинается с обращения, после которого ставят запятую. (с новой строки, пропустив строку)</a:t>
            </a:r>
          </a:p>
          <a:p>
            <a:endParaRPr lang="ru-RU" dirty="0" smtClean="0"/>
          </a:p>
          <a:p>
            <a:r>
              <a:rPr lang="en-US" dirty="0" smtClean="0"/>
              <a:t>Dear Sally,</a:t>
            </a:r>
            <a:endParaRPr lang="ru-RU" dirty="0" smtClean="0"/>
          </a:p>
          <a:p>
            <a:r>
              <a:rPr lang="en-US" dirty="0" smtClean="0"/>
              <a:t>Dear </a:t>
            </a:r>
            <a:r>
              <a:rPr lang="en-US" dirty="0" err="1" smtClean="0"/>
              <a:t>Mr</a:t>
            </a:r>
            <a:r>
              <a:rPr lang="en-US" dirty="0" smtClean="0"/>
              <a:t> Brown,</a:t>
            </a:r>
            <a:endParaRPr lang="ru-RU" dirty="0" smtClean="0"/>
          </a:p>
          <a:p>
            <a:r>
              <a:rPr lang="en-US" dirty="0" smtClean="0"/>
              <a:t>My dear Mary John, dear Mary, darling Mary, my dearest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9361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Начало письма       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964488" cy="547260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dirty="0" smtClean="0"/>
              <a:t>Начало письма: благодарность за ранее полученное письмо, извинение, что не писал раньше</a:t>
            </a:r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dirty="0" smtClean="0"/>
              <a:t>Thanks for…, </a:t>
            </a:r>
          </a:p>
          <a:p>
            <a:pPr>
              <a:buNone/>
            </a:pPr>
            <a:r>
              <a:rPr lang="en-US" dirty="0" smtClean="0"/>
              <a:t>   Many thanks for…, </a:t>
            </a:r>
          </a:p>
          <a:p>
            <a:pPr>
              <a:buNone/>
            </a:pPr>
            <a:r>
              <a:rPr lang="en-US" dirty="0" smtClean="0"/>
              <a:t>   How nice of you …, </a:t>
            </a:r>
          </a:p>
          <a:p>
            <a:pPr>
              <a:buNone/>
            </a:pPr>
            <a:r>
              <a:rPr lang="en-US" dirty="0" smtClean="0"/>
              <a:t>   I was awfully glad to get your letter…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I must</a:t>
            </a:r>
            <a:r>
              <a:rPr lang="en-GB" dirty="0" smtClean="0"/>
              <a:t> apologise</a:t>
            </a:r>
            <a:r>
              <a:rPr lang="en-US" dirty="0" smtClean="0"/>
              <a:t> for not writing…,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I really should have written sooner….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556792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I'm writing to (thank/ tell/ ask/ congratulate/ apologize/ etc.)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I'm writing to thank you very much for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I'm writing to tell you that we are going to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…</a:t>
            </a:r>
          </a:p>
          <a:p>
            <a:pPr>
              <a:buFont typeface="Wingdings" pitchFamily="2" charset="2"/>
              <a:buChar char="§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I'm writing to ask you if you would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088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                    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часть письма     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Main Body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772816"/>
            <a:ext cx="8686800" cy="45365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Основная часть письма: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  В ней должны быть раскрыты все аспекты, указанные в задании. 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  Каждый  параграф пишут с новой строки, пропустив строчку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715</TotalTime>
  <Words>556</Words>
  <Application>Microsoft Office PowerPoint</Application>
  <PresentationFormat>Экран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HOW TO WRITE A PERSONAL LETTER</vt:lpstr>
      <vt:lpstr>                                INFORMAL LETTERS</vt:lpstr>
      <vt:lpstr>TYPES OF LETTERS</vt:lpstr>
      <vt:lpstr>Содержание личного письма</vt:lpstr>
      <vt:lpstr>  Рекомендации к оформлению личного письма</vt:lpstr>
      <vt:lpstr>Обращение       Greeting</vt:lpstr>
      <vt:lpstr>Начало письма       Introduction</vt:lpstr>
      <vt:lpstr>Слайд 8</vt:lpstr>
      <vt:lpstr>                                                                                                       Основная часть письма      Main Body</vt:lpstr>
      <vt:lpstr>            Конец письма            Conclusion</vt:lpstr>
      <vt:lpstr>       Завершающая фраза письма      Ending </vt:lpstr>
      <vt:lpstr>Подпись автора </vt:lpstr>
      <vt:lpstr>                                   Образец написания письма</vt:lpstr>
      <vt:lpstr>Критерии оценивания в разделе «Письмо» </vt:lpstr>
      <vt:lpstr>Применив данные правила и советы, вы обязательно научите своих учеников писать отличное письмо!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A PERSONAL LETTER</dc:title>
  <dc:creator>111</dc:creator>
  <cp:lastModifiedBy>111</cp:lastModifiedBy>
  <cp:revision>73</cp:revision>
  <dcterms:created xsi:type="dcterms:W3CDTF">2018-11-12T03:25:33Z</dcterms:created>
  <dcterms:modified xsi:type="dcterms:W3CDTF">2018-12-11T06:40:13Z</dcterms:modified>
</cp:coreProperties>
</file>