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65" r:id="rId2"/>
    <p:sldId id="257" r:id="rId3"/>
    <p:sldId id="267" r:id="rId4"/>
    <p:sldId id="258" r:id="rId5"/>
    <p:sldId id="266" r:id="rId6"/>
    <p:sldId id="260" r:id="rId7"/>
    <p:sldId id="261" r:id="rId8"/>
    <p:sldId id="262" r:id="rId9"/>
    <p:sldId id="263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F1D4AA-9232-492E-95FD-386B062108F8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7CE44-5786-47E3-B6EA-72557777CC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2867744"/>
          </a:xfrm>
        </p:spPr>
        <p:txBody>
          <a:bodyPr>
            <a:prstTxWarp prst="textPlain">
              <a:avLst/>
            </a:prstTxWarp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Мастер-класс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по изготовлению украшения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смешанной технике </a:t>
            </a:r>
            <a:endParaRPr lang="ru-RU" b="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15279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600" dirty="0" smtClean="0">
                <a:latin typeface="Segoe Script" pitchFamily="66" charset="0"/>
              </a:rPr>
              <a:t>Автор: </a:t>
            </a:r>
            <a:r>
              <a:rPr lang="ru-RU" sz="1600" dirty="0" err="1" smtClean="0">
                <a:latin typeface="Segoe Script" pitchFamily="66" charset="0"/>
              </a:rPr>
              <a:t>Петеева</a:t>
            </a:r>
            <a:r>
              <a:rPr lang="ru-RU" sz="1600" dirty="0" smtClean="0">
                <a:latin typeface="Segoe Script" pitchFamily="66" charset="0"/>
              </a:rPr>
              <a:t> Алла Александровна, </a:t>
            </a:r>
          </a:p>
          <a:p>
            <a:r>
              <a:rPr lang="ru-RU" sz="1600" dirty="0" smtClean="0">
                <a:latin typeface="Segoe Script" pitchFamily="66" charset="0"/>
              </a:rPr>
              <a:t>учитель начальных классов</a:t>
            </a:r>
          </a:p>
          <a:p>
            <a:r>
              <a:rPr lang="ru-RU" sz="1600" dirty="0" smtClean="0">
                <a:latin typeface="Segoe Script" pitchFamily="66" charset="0"/>
              </a:rPr>
              <a:t>ГБОУ СОШ № 589 </a:t>
            </a:r>
          </a:p>
          <a:p>
            <a:r>
              <a:rPr lang="ru-RU" sz="1600" dirty="0" err="1" smtClean="0">
                <a:latin typeface="Segoe Script" pitchFamily="66" charset="0"/>
              </a:rPr>
              <a:t>Колпинского</a:t>
            </a:r>
            <a:r>
              <a:rPr lang="ru-RU" sz="1600" dirty="0" smtClean="0">
                <a:latin typeface="Segoe Script" pitchFamily="66" charset="0"/>
              </a:rPr>
              <a:t> района</a:t>
            </a:r>
          </a:p>
          <a:p>
            <a:r>
              <a:rPr lang="ru-RU" sz="1600" dirty="0" smtClean="0">
                <a:latin typeface="Segoe Script" pitchFamily="66" charset="0"/>
              </a:rPr>
              <a:t>Санкт-Петербурга </a:t>
            </a:r>
            <a:endParaRPr lang="ru-RU" sz="1600" dirty="0">
              <a:latin typeface="Segoe Script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1583668" y="-423428"/>
            <a:ext cx="5976664" cy="8064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s://im3-tub-ru.yandex.net/i?id=4d428cd1248e635370d0451898f5d9e6-l&amp;n=1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76672"/>
            <a:ext cx="77768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Материалы и инструменты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268760"/>
            <a:ext cx="7854696" cy="525658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шерсть цветная для валяния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молнии металлические/пластмассовые «тракторные»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губки - основа  для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фелтинга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кожа искусственная цветная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фетр цветной 1,4 мм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клеевые стержни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мелки 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нитки для шитья цветные 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бусины цветные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свеча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спички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булавки металлические 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клей-пистолет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иглы для </a:t>
            </a:r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фелтинга</a:t>
            </a:r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иглы для шитья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8143056" cy="792088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Берем молнию. Расстегиваем ее. Ножницами срезаем верхний и нижний ограничители. Снимаем замок (бегунок).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Computer\AppData\Local\Microsoft\Windows\INetCache\Content.Word\IMG_20170302_1630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132856"/>
            <a:ext cx="3744416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Computer\AppData\Local\Microsoft\Windows\INetCache\Content.Word\IMG_20170302_16352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525314"/>
            <a:ext cx="4104456" cy="335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03848" y="207060"/>
            <a:ext cx="3142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Этап 1.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151216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2.</a:t>
            </a:r>
            <a:b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Computer\AppData\Local\Microsoft\Windows\INetCache\Content.Word\IMG_20170302_1637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564904"/>
            <a:ext cx="38164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Computer\AppData\Local\Microsoft\Windows\INetCache\Content.Word\IMG_20170302_16412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5292083" y="2132854"/>
            <a:ext cx="316835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1071546"/>
            <a:ext cx="83529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Разрезаем тесьму со звеньевой цепью на полоски длиной 6 см. Должно получиться 7 таких полосок. Так же отрезаем полоску длиной 32 см.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26531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Берем иголку и нитку в цвет тесьмы молнии. Прошиваем каждую полоску по нижнему краю тесьмы швом «вперед иголка». Стягиваем и с противоположной стороны  закрепляем узелком. Обрезаем нитку.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Должно получиться 7 лепестков.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99792" y="620688"/>
            <a:ext cx="3290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3.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2_16540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85293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AppData\Local\Microsoft\Windows\INetCache\Content.Word\IMG_20170302_17112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852936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143056" cy="13373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Накладываем каждую последующую деталь-лепесток друг на друга так, чтобы край одного лепестка приходился на центр другого, и сшиваем по кругу все 7 деталей.</a:t>
            </a:r>
            <a:b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40466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4.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2_1712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817859" y="1907108"/>
            <a:ext cx="333181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AppData\Local\Microsoft\Windows\INetCache\Content.Word\IMG_20170302_17492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4968045" y="1880827"/>
            <a:ext cx="3312370" cy="410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71048" cy="15533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Берем полоску длиной 32 см. Прошиваем по нижнему краю тесьмы швом «вперед иголка». Стягиваем и с противоположной стороны  закрепляем узелком. Закручиваем тесьму так, чтобы сформировался цветок. Закрепляем край снизу узелком. Обрезаем нитку.</a:t>
            </a: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> </a:t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54868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5.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2_17492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2520314"/>
            <a:ext cx="5616624" cy="400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99040" cy="76125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цветного фетра вырезаем 3 листочка длиной 5 см.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Computer\AppData\Local\Microsoft\Windows\INetCache\Content.Word\IMG_20170302_17533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2341537" y="1846610"/>
            <a:ext cx="4028874" cy="5472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91880" y="404665"/>
            <a:ext cx="211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6.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143056" cy="14813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Разрезаем оставшуюся тесьму со звеньевой цепью на полоски длиной 11 см. Должно получиться 3 таких полоски. Затем отрезаем тесьму близко в звеньевой цепи. Чтобы обрезанный край тесьмы не распускался, необходимо опалить его над огнем свечи.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548681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7.</a:t>
            </a:r>
            <a:r>
              <a:rPr lang="ru-RU" sz="36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Computer\AppData\Local\Microsoft\Windows\INetCache\Content.Word\IMG_20170302_1755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791580" y="2600908"/>
            <a:ext cx="345638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Computer\AppData\Local\Microsoft\Windows\INetCache\Content.Word\IMG_20170302_1756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4932041" y="2564900"/>
            <a:ext cx="3456385" cy="4032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600" b="0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1484784"/>
            <a:ext cx="4464168" cy="4824536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сердцебиение и нарушение сердечного ритма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снижение или полное отсутствие аппетита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частые простудные заболевания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боли в спине, головные боли, сниженная температура тела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усиленное потоотделение,  постоянно влажные ладони</a:t>
            </a:r>
          </a:p>
          <a:p>
            <a:pPr algn="just">
              <a:buFont typeface="Wingdings" pitchFamily="2" charset="2"/>
              <a:buChar char="v"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снижение памяти, рассеянность, тревожность, пассивность и исчезновение интересов в жизни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3384376" cy="478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548680"/>
            <a:ext cx="8405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Доктор, у меня это …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999040" cy="104928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Пришиваем ленту со звеньями к краю каждого листочка через два звена. Закрепляем узелком с изнаночной стороны.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404664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8.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2_2137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276872"/>
            <a:ext cx="3888432" cy="288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AppData\Local\Microsoft\Windows\INetCache\Content.Word\IMG_20170302_21371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184068" y="1808822"/>
            <a:ext cx="288031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259632" y="544522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Лицевая сторона                                           Изнаночная сторона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24744"/>
            <a:ext cx="7999040" cy="194421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Кладем один листок на губку-основу для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фелтинга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Берем прядь шерсти, заполняем вею</a:t>
            </a:r>
            <a:r>
              <a:rPr lang="ru-RU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поверхность листочка. Иглой для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фелтинга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прокалывающими движениями обрабатываем всю поверхность листочка, чтобы волокна шерсти прочно сцепились с волокнами фетра, образуя ровный слой шерсти. Следите за тем, чтобы игла входила в ткань под наклоном! Затем ниткой черного цвета вышиваем прожилки на листочке «тамбурным» швом. То же делаем с оставшимися листиками.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71800" y="404665"/>
            <a:ext cx="2895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9.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2_21372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212976"/>
            <a:ext cx="367240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Pictures\IMG_20170304_2250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 flipH="1">
            <a:off x="4896036" y="2672918"/>
            <a:ext cx="3096346" cy="4032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8071048" cy="13373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Делаем основу броши. Для этого берем шаблон круга, накладываем его на изнаночную сторону лоскута кожи и обводим мелом. Прикладываем листочки и тоже обводим. Вырезаем по контуру. Берем булавку. Из того же лоскута кожи вырезаем небольшой прямоугольник длиной чуть больше булавки и шире  ее в 2 раза.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548681"/>
            <a:ext cx="2488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10.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7_08493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212976"/>
            <a:ext cx="216024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AppData\Local\Microsoft\Windows\INetCache\Content.Word\IMG_20170307_08342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3212976"/>
            <a:ext cx="2206603" cy="258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Computer\AppData\Local\Microsoft\Windows\INetCache\Content.Word\IMG_20170307_08371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5796136" y="3212976"/>
            <a:ext cx="279653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8071048" cy="18002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Прикладываем булавку так, как она будет располагаться на броши. Мелом отмечаем места, где начинается головка булавки и колечко. Делаем надрезы и продеваем булавку так, чтобы головка, колечко и игла были на поверхности лицевой стороны основы броши. На изнаночную сторону наклеиваем лоскуток прямоугольной формы так, чтобы закрепить булавку.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Computer\AppData\Local\Microsoft\Windows\INetCache\Content.Word\IMG_20170307_0841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05064"/>
            <a:ext cx="2600325" cy="195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27784" y="476673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11. 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Computer\AppData\Local\Microsoft\Windows\INetCache\Content.Word\IMG_20170307_0839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4005064"/>
            <a:ext cx="259228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Computer\AppData\Local\Microsoft\Windows\INetCache\Content.Word\IMG_20170307_0840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4005064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196752"/>
            <a:ext cx="7999040" cy="165618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Приклеиваем на изнаночную сторону основы листочки. Если необходимо, срезаем лишнюю кожу. Затем приклеиваем лепестки. Центр основы и внутренние края лепестков обильно покрываем клеем и прикладываем серединку цветка. В центр цветка можно приклеить бусину.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332657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Этап 12.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Computer\AppData\Local\Microsoft\Windows\INetCache\Content.Word\IMG_20170304_2250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780928"/>
            <a:ext cx="237626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AppData\Local\Microsoft\Windows\INetCache\Content.Word\IMG_20170304_2253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2780928"/>
            <a:ext cx="252028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Computer\AppData\Local\Microsoft\Windows\INetCache\Content.Word\IMG_20170304_225506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09728" y="3027376"/>
            <a:ext cx="2880320" cy="2387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99592" y="609329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Segoe Script" pitchFamily="66" charset="0"/>
                <a:cs typeface="Times New Roman" pitchFamily="18" charset="0"/>
              </a:rPr>
              <a:t>Поздравляю! Брошь готова!</a:t>
            </a:r>
            <a:endParaRPr lang="ru-RU" sz="3600" dirty="0">
              <a:solidFill>
                <a:srgbClr val="FF0000"/>
              </a:solidFill>
              <a:latin typeface="Segoe Script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51648" cy="5328592"/>
          </a:xfrm>
        </p:spPr>
        <p:txBody>
          <a:bodyPr anchor="b">
            <a:normAutofit fontScale="90000"/>
          </a:bodyPr>
          <a:lstStyle/>
          <a:p>
            <a:pPr lvl="0" algn="ctr"/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Актуальны ли для Вас полученные знания?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Оцените полученный опыт и возможность применения в дальнейшей практике.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Расскажите, как вы себя чувствуете, помогла ли эта деятельность вам расслабиться, получили ли вы удовольствие от проделанной работы?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653136"/>
            <a:ext cx="7854696" cy="1296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476672"/>
            <a:ext cx="2196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im2-tub-ru.yandex.net/i?id=4bffed7ae77fc5cacae2a056ea7817d7-l&amp;n=1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620688"/>
            <a:ext cx="7848871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54868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 помните: </a:t>
            </a:r>
            <a:endParaRPr lang="ru-RU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passionforum.ru/upload/055/u5564/018/94f213b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78488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СПАСИБО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ЗА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ВНИМАНИЕ!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Computer\Desktop\МК ДЛЯ УЧИТЕЛЕЙ 7 МАРТА\70078038_1296585389_il_570xN21075969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212977"/>
            <a:ext cx="273630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Computer\Desktop\МК ДЛЯ УЧИТЕЛЕЙ 7 МАРТА\i (2)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4581128"/>
            <a:ext cx="2376264" cy="198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Computer\Desktop\МК ДЛЯ УЧИТЕЛЕЙ 7 МАРТА\i (1)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212976"/>
            <a:ext cx="269443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… СТРЕСС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268760"/>
            <a:ext cx="79208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 descr="http://www.playcast.ru/uploads/2016/10/22/2027071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836712"/>
            <a:ext cx="842493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79208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sz="4000" dirty="0" smtClean="0"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Новая</a:t>
            </a:r>
            <a:r>
              <a:rPr lang="ru-RU" sz="4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жизнь старых вещей»</a:t>
            </a:r>
            <a:endParaRPr lang="ru-RU" sz="4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Новая жизнь старых веще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1340768"/>
            <a:ext cx="41652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3789040"/>
            <a:ext cx="237286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3. Книжная полка из старой лестницы вещь, идея, креатив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4365104"/>
            <a:ext cx="396044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51520" y="1556792"/>
            <a:ext cx="295232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48680"/>
            <a:ext cx="3168352" cy="242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овая жизнь старых вещей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212976"/>
            <a:ext cx="388843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3645024"/>
            <a:ext cx="3089920" cy="231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0. Держатель фужеров из старых грабель вещь, идея, креатив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20072" y="332656"/>
            <a:ext cx="368540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192" y="548680"/>
            <a:ext cx="25922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овая жизнь старых вещей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7" y="548681"/>
            <a:ext cx="28083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3429000"/>
            <a:ext cx="3189734" cy="3189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c192a77e5a435b8384501da02rf (700x571, 293Kb)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3429000"/>
            <a:ext cx="276225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188640"/>
            <a:ext cx="26642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ixstuff.ru/wp-content/uploads/2012/10/7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2996952"/>
            <a:ext cx="280831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861048"/>
            <a:ext cx="2430016" cy="2430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izayn.club/wp-content/uploads/2017/01/1476872237_22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548680"/>
            <a:ext cx="316069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861048"/>
            <a:ext cx="252028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nobmi-ligi-polka-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652120" y="476672"/>
            <a:ext cx="318917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548680"/>
            <a:ext cx="2752155" cy="3564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1-tub-ru.yandex.net/i?id=5ced6c8619385c3d84922e1fdbaea3fa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068960"/>
            <a:ext cx="26642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3-tub-ru.yandex.net/i?id=0ac80c20ef295ff6c735cbad5cd7a502-l&amp;n=1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068960"/>
            <a:ext cx="4124900" cy="3421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571</TotalTime>
  <Words>521</Words>
  <Application>Microsoft Office PowerPoint</Application>
  <PresentationFormat>Экран (4:3)</PresentationFormat>
  <Paragraphs>65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Мастер-класс  по изготовлению украшения  в смешанной технике </vt:lpstr>
      <vt:lpstr>      </vt:lpstr>
      <vt:lpstr>… СТРЕСС</vt:lpstr>
      <vt:lpstr>Слайд 4</vt:lpstr>
      <vt:lpstr>Игра «Новая жизнь старых вещей»</vt:lpstr>
      <vt:lpstr>Слайд 6</vt:lpstr>
      <vt:lpstr>Слайд 7</vt:lpstr>
      <vt:lpstr>Слайд 8</vt:lpstr>
      <vt:lpstr>Слайд 9</vt:lpstr>
      <vt:lpstr>Слайд 10</vt:lpstr>
      <vt:lpstr>Слайд 11</vt:lpstr>
      <vt:lpstr>Материалы и инструменты</vt:lpstr>
      <vt:lpstr>    Берем молнию. Расстегиваем ее. Ножницами срезаем верхний и нижний ограничители. Снимаем замок (бегунок).</vt:lpstr>
      <vt:lpstr>Этап 2.  </vt:lpstr>
      <vt:lpstr>Берем иголку и нитку в цвет тесьмы молнии. Прошиваем каждую полоску по нижнему краю тесьмы швом «вперед иголка». Стягиваем и с противоположной стороны  закрепляем узелком. Обрезаем нитку. Должно получиться 7 лепестков.</vt:lpstr>
      <vt:lpstr>Накладываем каждую последующую деталь-лепесток друг на друга так, чтобы край одного лепестка приходился на центр другого, и сшиваем по кругу все 7 деталей.   </vt:lpstr>
      <vt:lpstr>Берем полоску длиной 32 см. Прошиваем по нижнему краю тесьмы швом «вперед иголка». Стягиваем и с противоположной стороны  закрепляем узелком. Закручиваем тесьму так, чтобы сформировался цветок. Закрепляем край снизу узелком. Обрезаем нитку.   </vt:lpstr>
      <vt:lpstr>Из цветного фетра вырезаем 3 листочка длиной 5 см. </vt:lpstr>
      <vt:lpstr>Разрезаем оставшуюся тесьму со звеньевой цепью на полоски длиной 11 см. Должно получиться 3 таких полоски. Затем отрезаем тесьму близко в звеньевой цепи. Чтобы обрезанный край тесьмы не распускался, необходимо опалить его над огнем свечи. </vt:lpstr>
      <vt:lpstr>Пришиваем ленту со звеньями к краю каждого листочка через два звена. Закрепляем узелком с изнаночной стороны.  </vt:lpstr>
      <vt:lpstr> Кладем один листок на губку-основу для фелтинга. Берем прядь шерсти, заполняем вею поверхность листочка. Иглой для фелтинга прокалывающими движениями обрабатываем всю поверхность листочка, чтобы волокна шерсти прочно сцепились с волокнами фетра, образуя ровный слой шерсти. Следите за тем, чтобы игла входила в ткань под наклоном! Затем ниткой черного цвета вышиваем прожилки на листочке «тамбурным» швом. То же делаем с оставшимися листиками.</vt:lpstr>
      <vt:lpstr>Делаем основу броши. Для этого берем шаблон круга, накладываем его на изнаночную сторону лоскута кожи и обводим мелом. Прикладываем листочки и тоже обводим. Вырезаем по контуру. Берем булавку. Из того же лоскута кожи вырезаем небольшой прямоугольник длиной чуть больше булавки и шире  ее в 2 раза.</vt:lpstr>
      <vt:lpstr>Прикладываем булавку так, как она будет располагаться на броши. Мелом отмечаем места, где начинается головка булавки и колечко. Делаем надрезы и продеваем булавку так, чтобы головка, колечко и игла были на поверхности лицевой стороны основы броши. На изнаночную сторону наклеиваем лоскуток прямоугольной формы так, чтобы закрепить булавку. </vt:lpstr>
      <vt:lpstr>Приклеиваем на изнаночную сторону основы листочки. Если необходимо, срезаем лишнюю кожу. Затем приклеиваем лепестки. Центр основы и внутренние края лепестков обильно покрываем клеем и прикладываем серединку цветка. В центр цветка можно приклеить бусину. </vt:lpstr>
      <vt:lpstr>       1. Актуальны ли для Вас полученные знания?   2. Оцените полученный опыт и возможность применения в дальнейшей практике.   3. Расскажите, как вы себя чувствуете, помогла ли эта деятельность вам расслабиться, получили ли вы удовольствие от проделанной работы?   </vt:lpstr>
      <vt:lpstr>Слайд 26</vt:lpstr>
      <vt:lpstr>Слайд 27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изготовлению украшения</dc:title>
  <dc:creator>Computer</dc:creator>
  <cp:lastModifiedBy>Computer</cp:lastModifiedBy>
  <cp:revision>61</cp:revision>
  <dcterms:created xsi:type="dcterms:W3CDTF">2017-03-06T11:00:02Z</dcterms:created>
  <dcterms:modified xsi:type="dcterms:W3CDTF">2018-12-11T18:58:54Z</dcterms:modified>
</cp:coreProperties>
</file>