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ABDB"/>
    <a:srgbClr val="FDAE95"/>
    <a:srgbClr val="42D283"/>
    <a:srgbClr val="FFFF00"/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9594-C2A2-49D0-8FA3-F487EFFC2195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E3934-15CC-452B-9460-4C1A3939B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535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9594-C2A2-49D0-8FA3-F487EFFC2195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E3934-15CC-452B-9460-4C1A3939B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689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9594-C2A2-49D0-8FA3-F487EFFC2195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E3934-15CC-452B-9460-4C1A3939B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605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9594-C2A2-49D0-8FA3-F487EFFC2195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E3934-15CC-452B-9460-4C1A3939B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4400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9594-C2A2-49D0-8FA3-F487EFFC2195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E3934-15CC-452B-9460-4C1A3939B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217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9594-C2A2-49D0-8FA3-F487EFFC2195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E3934-15CC-452B-9460-4C1A3939B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070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9594-C2A2-49D0-8FA3-F487EFFC2195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E3934-15CC-452B-9460-4C1A3939B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256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9594-C2A2-49D0-8FA3-F487EFFC2195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E3934-15CC-452B-9460-4C1A3939B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321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9594-C2A2-49D0-8FA3-F487EFFC2195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E3934-15CC-452B-9460-4C1A3939B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102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9594-C2A2-49D0-8FA3-F487EFFC2195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E3934-15CC-452B-9460-4C1A3939B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392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9594-C2A2-49D0-8FA3-F487EFFC2195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E3934-15CC-452B-9460-4C1A3939B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941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F9594-C2A2-49D0-8FA3-F487EFFC2195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E3934-15CC-452B-9460-4C1A3939B9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244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microsoft.com/office/2007/relationships/hdphoto" Target="../media/hdphoto1.wdp"/><Relationship Id="rId7" Type="http://schemas.openxmlformats.org/officeDocument/2006/relationships/image" Target="../media/image5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wmf"/><Relationship Id="rId5" Type="http://schemas.openxmlformats.org/officeDocument/2006/relationships/image" Target="../media/image3.wmf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g"/><Relationship Id="rId4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13" Type="http://schemas.openxmlformats.org/officeDocument/2006/relationships/image" Target="../media/image29.jpg"/><Relationship Id="rId3" Type="http://schemas.openxmlformats.org/officeDocument/2006/relationships/image" Target="../media/image7.jpg"/><Relationship Id="rId7" Type="http://schemas.openxmlformats.org/officeDocument/2006/relationships/image" Target="../media/image4.wmf"/><Relationship Id="rId12" Type="http://schemas.openxmlformats.org/officeDocument/2006/relationships/image" Target="../media/image28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11" Type="http://schemas.openxmlformats.org/officeDocument/2006/relationships/image" Target="../media/image27.gif"/><Relationship Id="rId5" Type="http://schemas.openxmlformats.org/officeDocument/2006/relationships/image" Target="../media/image3.wmf"/><Relationship Id="rId10" Type="http://schemas.openxmlformats.org/officeDocument/2006/relationships/image" Target="../media/image26.gif"/><Relationship Id="rId4" Type="http://schemas.openxmlformats.org/officeDocument/2006/relationships/image" Target="../media/image24.gif"/><Relationship Id="rId9" Type="http://schemas.openxmlformats.org/officeDocument/2006/relationships/image" Target="../media/image25.gif"/><Relationship Id="rId14" Type="http://schemas.openxmlformats.org/officeDocument/2006/relationships/image" Target="../media/image30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16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5217" y="885036"/>
            <a:ext cx="1671712" cy="167171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475657" y="1412776"/>
            <a:ext cx="6408712" cy="3528392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anUp">
              <a:avLst/>
            </a:prstTxWarp>
            <a:spAutoFit/>
            <a:scene3d>
              <a:camera prst="perspectiveRigh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divo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>
                  <a:solidFill>
                    <a:srgbClr val="FF0000"/>
                  </a:solidFill>
                </a:ln>
                <a:solidFill>
                  <a:srgbClr val="00B05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Страна</a:t>
            </a:r>
          </a:p>
          <a:p>
            <a:pPr algn="ctr"/>
            <a:r>
              <a:rPr lang="ru-RU" sz="5400" b="1" spc="50" dirty="0" smtClean="0">
                <a:ln w="11430">
                  <a:solidFill>
                    <a:srgbClr val="FF0000"/>
                  </a:solidFill>
                </a:ln>
                <a:solidFill>
                  <a:srgbClr val="00B05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5400" b="1" spc="50" dirty="0" err="1" smtClean="0">
                <a:ln w="11430">
                  <a:solidFill>
                    <a:srgbClr val="FF0000"/>
                  </a:solidFill>
                </a:ln>
                <a:solidFill>
                  <a:srgbClr val="00B05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Светофория</a:t>
            </a:r>
            <a:endParaRPr lang="ru-RU" sz="5400" b="1" spc="50" dirty="0" smtClean="0">
              <a:ln w="11430">
                <a:solidFill>
                  <a:srgbClr val="FF0000"/>
                </a:solidFill>
              </a:ln>
              <a:solidFill>
                <a:srgbClr val="00B050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/>
            <a:r>
              <a:rPr lang="ru-RU" sz="1600" cap="none" spc="50" dirty="0" err="1" smtClean="0">
                <a:ln w="11430">
                  <a:solidFill>
                    <a:srgbClr val="FF0000"/>
                  </a:solidFill>
                </a:ln>
                <a:solidFill>
                  <a:srgbClr val="00B05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Составила:Дурнова</a:t>
            </a:r>
            <a:r>
              <a:rPr lang="ru-RU" sz="1600" cap="none" spc="50" dirty="0" smtClean="0">
                <a:ln w="11430">
                  <a:solidFill>
                    <a:srgbClr val="FF0000"/>
                  </a:solidFill>
                </a:ln>
                <a:solidFill>
                  <a:srgbClr val="00B05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С.Г.</a:t>
            </a:r>
            <a:endParaRPr lang="ru-RU" sz="1600" cap="none" spc="50" dirty="0">
              <a:ln w="11430">
                <a:solidFill>
                  <a:srgbClr val="FF0000"/>
                </a:solidFill>
              </a:ln>
              <a:solidFill>
                <a:srgbClr val="00B050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9" name="Picture 9" descr="j034420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10183" y="4667160"/>
            <a:ext cx="1421779" cy="124044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" name="Picture 7" descr="j034361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27984" y="4893933"/>
            <a:ext cx="1162150" cy="116214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8" descr="j034634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68701" y="4694923"/>
            <a:ext cx="1657375" cy="13286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" name="Picture 8" descr="j034633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59632" y="1329850"/>
            <a:ext cx="1230783" cy="127566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7680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13" descr="1942896-542061cd4d1fd1f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2738438" cy="573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422006" y="980728"/>
            <a:ext cx="431834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5.Вопрос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3779912" y="2636912"/>
            <a:ext cx="3816424" cy="2808312"/>
          </a:xfrm>
          <a:prstGeom prst="cloudCallout">
            <a:avLst>
              <a:gd name="adj1" fmla="val -53397"/>
              <a:gd name="adj2" fmla="val -71359"/>
            </a:avLst>
          </a:prstGeom>
          <a:solidFill>
            <a:srgbClr val="42D2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Где ожидают автобус пассажиры?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41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079" y="1600200"/>
            <a:ext cx="7169842" cy="4525963"/>
          </a:xfrm>
        </p:spPr>
      </p:pic>
      <p:pic>
        <p:nvPicPr>
          <p:cNvPr id="4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1" descr="Светофорик влево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48680"/>
            <a:ext cx="2085975" cy="475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492896"/>
            <a:ext cx="5589533" cy="3528392"/>
          </a:xfrm>
          <a:prstGeom prst="rect">
            <a:avLst/>
          </a:prstGeom>
        </p:spPr>
      </p:pic>
      <p:sp>
        <p:nvSpPr>
          <p:cNvPr id="9" name="Выноска-облако 8"/>
          <p:cNvSpPr/>
          <p:nvPr/>
        </p:nvSpPr>
        <p:spPr>
          <a:xfrm>
            <a:off x="2267744" y="692696"/>
            <a:ext cx="3506688" cy="1512168"/>
          </a:xfrm>
          <a:prstGeom prst="cloudCallout">
            <a:avLst>
              <a:gd name="adj1" fmla="val 89268"/>
              <a:gd name="adj2" fmla="val -23434"/>
            </a:avLst>
          </a:prstGeom>
          <a:solidFill>
            <a:srgbClr val="FBABD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На автобусной остановке!</a:t>
            </a:r>
            <a:endParaRPr lang="ru-RU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610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13" descr="1942896-542061cd4d1fd1f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2738438" cy="573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422006" y="1052736"/>
            <a:ext cx="417433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6.Вопрос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3635896" y="2474849"/>
            <a:ext cx="4248472" cy="3096344"/>
          </a:xfrm>
          <a:prstGeom prst="cloudCallout">
            <a:avLst>
              <a:gd name="adj1" fmla="val -52220"/>
              <a:gd name="adj2" fmla="val -59368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</a:rPr>
              <a:t>На чём Емеля ехал к царю во дворец?</a:t>
            </a:r>
            <a:endParaRPr lang="ru-RU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409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966" y="1600200"/>
            <a:ext cx="6646067" cy="4525963"/>
          </a:xfrm>
        </p:spPr>
      </p:pic>
      <p:pic>
        <p:nvPicPr>
          <p:cNvPr id="4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1" descr="Светофорик влево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48680"/>
            <a:ext cx="2085975" cy="475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3" y="2467627"/>
            <a:ext cx="5400601" cy="3677802"/>
          </a:xfrm>
          <a:prstGeom prst="rect">
            <a:avLst/>
          </a:prstGeom>
        </p:spPr>
      </p:pic>
      <p:sp>
        <p:nvSpPr>
          <p:cNvPr id="8" name="Выноска-облако 7"/>
          <p:cNvSpPr/>
          <p:nvPr/>
        </p:nvSpPr>
        <p:spPr>
          <a:xfrm>
            <a:off x="2411760" y="908720"/>
            <a:ext cx="2664296" cy="1008112"/>
          </a:xfrm>
          <a:prstGeom prst="cloudCallout">
            <a:avLst>
              <a:gd name="adj1" fmla="val 86238"/>
              <a:gd name="adj2" fmla="val 8226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C3399"/>
                </a:solidFill>
              </a:rPr>
              <a:t>На печке!</a:t>
            </a:r>
            <a:endParaRPr lang="ru-RU" sz="2800" b="1" dirty="0">
              <a:solidFill>
                <a:srgbClr val="CC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43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89" y="7500"/>
            <a:ext cx="9144000" cy="6858000"/>
          </a:xfrm>
          <a:prstGeom prst="rect">
            <a:avLst/>
          </a:prstGeom>
        </p:spPr>
      </p:pic>
      <p:pic>
        <p:nvPicPr>
          <p:cNvPr id="5" name="Picture 13" descr="1942896-542061cd4d1fd1f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70269"/>
            <a:ext cx="2738438" cy="573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Выноска-облако 6"/>
          <p:cNvSpPr/>
          <p:nvPr/>
        </p:nvSpPr>
        <p:spPr>
          <a:xfrm>
            <a:off x="3491880" y="2852936"/>
            <a:ext cx="4320480" cy="2520280"/>
          </a:xfrm>
          <a:prstGeom prst="cloudCallout">
            <a:avLst>
              <a:gd name="adj1" fmla="val -57972"/>
              <a:gd name="adj2" fmla="val -81787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Что означает красный сигнал светофора для пешехода?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38030" y="836713"/>
            <a:ext cx="374228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42D283"/>
                </a:solidFill>
              </a:rPr>
              <a:t>7.Вопрос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42D283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50824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2142331"/>
            <a:ext cx="3810000" cy="3441700"/>
          </a:xfrm>
        </p:spPr>
      </p:pic>
      <p:pic>
        <p:nvPicPr>
          <p:cNvPr id="4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89" y="7500"/>
            <a:ext cx="9144000" cy="6858000"/>
          </a:xfrm>
          <a:prstGeom prst="rect">
            <a:avLst/>
          </a:prstGeom>
        </p:spPr>
      </p:pic>
      <p:pic>
        <p:nvPicPr>
          <p:cNvPr id="5" name="Picture 41" descr="Светофорик влево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412776"/>
            <a:ext cx="2085975" cy="475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>
          <a:xfrm>
            <a:off x="2123728" y="2780928"/>
            <a:ext cx="1905000" cy="3441700"/>
          </a:xfrm>
          <a:prstGeom prst="rect">
            <a:avLst/>
          </a:prstGeom>
        </p:spPr>
      </p:pic>
      <p:sp>
        <p:nvSpPr>
          <p:cNvPr id="8" name="Выноска-облако 7"/>
          <p:cNvSpPr/>
          <p:nvPr/>
        </p:nvSpPr>
        <p:spPr>
          <a:xfrm>
            <a:off x="1475656" y="980729"/>
            <a:ext cx="3816424" cy="1584176"/>
          </a:xfrm>
          <a:prstGeom prst="cloudCallout">
            <a:avLst>
              <a:gd name="adj1" fmla="val 62071"/>
              <a:gd name="adj2" fmla="val 56343"/>
            </a:avLst>
          </a:prstGeom>
          <a:solidFill>
            <a:srgbClr val="FBABD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Переходить дорогу нельзя!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462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13" descr="1942896-542061cd4d1fd1f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70269"/>
            <a:ext cx="2738438" cy="573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995936" y="851177"/>
            <a:ext cx="34563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rgbClr val="00B050"/>
                </a:solidFill>
              </a:rPr>
              <a:t>8.Вопрос</a:t>
            </a:r>
            <a:endParaRPr lang="ru-RU" sz="5400" b="1" cap="none" spc="0" dirty="0">
              <a:ln/>
              <a:solidFill>
                <a:srgbClr val="00B050"/>
              </a:solidFill>
              <a:effectLst/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3715257" y="2799648"/>
            <a:ext cx="4248472" cy="2717583"/>
          </a:xfrm>
          <a:prstGeom prst="cloudCallout">
            <a:avLst>
              <a:gd name="adj1" fmla="val -44738"/>
              <a:gd name="adj2" fmla="val -78195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Что означает желтый сигнал светофора?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365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2425" y="3244056"/>
            <a:ext cx="819150" cy="1238250"/>
          </a:xfrm>
        </p:spPr>
      </p:pic>
      <p:pic>
        <p:nvPicPr>
          <p:cNvPr id="4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1" descr="Светофорик влево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3016" y="692696"/>
            <a:ext cx="2085975" cy="475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609816"/>
            <a:ext cx="2592288" cy="3658471"/>
          </a:xfrm>
          <a:prstGeom prst="rect">
            <a:avLst/>
          </a:prstGeom>
        </p:spPr>
      </p:pic>
      <p:sp>
        <p:nvSpPr>
          <p:cNvPr id="8" name="Выноска-облако 7"/>
          <p:cNvSpPr/>
          <p:nvPr/>
        </p:nvSpPr>
        <p:spPr>
          <a:xfrm>
            <a:off x="1403648" y="1124744"/>
            <a:ext cx="3168352" cy="1485072"/>
          </a:xfrm>
          <a:prstGeom prst="cloudCallout">
            <a:avLst>
              <a:gd name="adj1" fmla="val 83207"/>
              <a:gd name="adj2" fmla="val -3835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Сейчас будет смена сигнала!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328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13" descr="1942896-542061cd4d1fd1f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70269"/>
            <a:ext cx="2738438" cy="573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563888" y="1196752"/>
            <a:ext cx="42484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9. Вопрос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3491880" y="3140968"/>
            <a:ext cx="4176464" cy="2592288"/>
          </a:xfrm>
          <a:prstGeom prst="cloudCallout">
            <a:avLst>
              <a:gd name="adj1" fmla="val -48854"/>
              <a:gd name="adj2" fmla="val -70087"/>
            </a:avLst>
          </a:prstGeom>
          <a:solidFill>
            <a:srgbClr val="FDAE9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На чём летал Старик-Хоттабыч?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639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2229644"/>
            <a:ext cx="2133600" cy="3267075"/>
          </a:xfrm>
        </p:spPr>
      </p:pic>
      <p:pic>
        <p:nvPicPr>
          <p:cNvPr id="4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1" descr="Светофорик влево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3016" y="692696"/>
            <a:ext cx="2085975" cy="475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21" b="22931"/>
          <a:stretch/>
        </p:blipFill>
        <p:spPr>
          <a:xfrm>
            <a:off x="1490719" y="2060848"/>
            <a:ext cx="4248472" cy="3990989"/>
          </a:xfrm>
          <a:prstGeom prst="rect">
            <a:avLst/>
          </a:prstGeom>
        </p:spPr>
      </p:pic>
      <p:sp>
        <p:nvSpPr>
          <p:cNvPr id="8" name="Выноска-облако 7"/>
          <p:cNvSpPr/>
          <p:nvPr/>
        </p:nvSpPr>
        <p:spPr>
          <a:xfrm>
            <a:off x="2339752" y="692696"/>
            <a:ext cx="2642592" cy="1080120"/>
          </a:xfrm>
          <a:prstGeom prst="cloudCallout">
            <a:avLst>
              <a:gd name="adj1" fmla="val 85465"/>
              <a:gd name="adj2" fmla="val 39055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На ковре-самолёте!</a:t>
            </a:r>
            <a:endParaRPr lang="ru-RU" sz="2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173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05" y="0"/>
            <a:ext cx="9126495" cy="6858000"/>
          </a:xfrm>
        </p:spPr>
      </p:pic>
      <p:pic>
        <p:nvPicPr>
          <p:cNvPr id="5" name="Picture 13" descr="1942896-542061cd4d1fd1f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044" y="620688"/>
            <a:ext cx="2436312" cy="510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510274" y="908720"/>
            <a:ext cx="4404448" cy="92333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CC3399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1. Вопрос</a:t>
            </a:r>
            <a:endParaRPr lang="ru-RU" sz="5400" b="1" cap="none" spc="300" dirty="0">
              <a:ln w="11430" cmpd="sng">
                <a:solidFill>
                  <a:srgbClr val="FF0000"/>
                </a:solidFill>
                <a:prstDash val="solid"/>
                <a:miter lim="800000"/>
              </a:ln>
              <a:solidFill>
                <a:srgbClr val="CC3399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3192218" y="2408332"/>
            <a:ext cx="5040560" cy="3312368"/>
          </a:xfrm>
          <a:prstGeom prst="cloudCallout">
            <a:avLst>
              <a:gd name="adj1" fmla="val -54727"/>
              <a:gd name="adj2" fmla="val -63399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Часть дороги, предназначенная для движения транспорта?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841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00"/>
            <a:ext cx="9144000" cy="6858000"/>
          </a:xfrm>
          <a:prstGeom prst="rect">
            <a:avLst/>
          </a:prstGeom>
        </p:spPr>
      </p:pic>
      <p:pic>
        <p:nvPicPr>
          <p:cNvPr id="5" name="Picture 13" descr="1942896-542061cd4d1fd1f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70269"/>
            <a:ext cx="2738438" cy="573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067944" y="810473"/>
            <a:ext cx="360040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10.Вопрос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3923928" y="3140968"/>
            <a:ext cx="3744416" cy="2232248"/>
          </a:xfrm>
          <a:prstGeom prst="cloudCallout">
            <a:avLst>
              <a:gd name="adj1" fmla="val -52044"/>
              <a:gd name="adj2" fmla="val -90641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Личный транспорт Бабы – Яги?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518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7587" y="1600200"/>
            <a:ext cx="4308825" cy="4525963"/>
          </a:xfrm>
        </p:spPr>
      </p:pic>
      <p:pic>
        <p:nvPicPr>
          <p:cNvPr id="4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00"/>
            <a:ext cx="9144000" cy="6858000"/>
          </a:xfrm>
          <a:prstGeom prst="rect">
            <a:avLst/>
          </a:prstGeom>
        </p:spPr>
      </p:pic>
      <p:pic>
        <p:nvPicPr>
          <p:cNvPr id="5" name="Picture 41" descr="Светофорик влево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3016" y="692696"/>
            <a:ext cx="2085975" cy="475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060848"/>
            <a:ext cx="4104456" cy="4311295"/>
          </a:xfrm>
          <a:prstGeom prst="rect">
            <a:avLst/>
          </a:prstGeom>
        </p:spPr>
      </p:pic>
      <p:sp>
        <p:nvSpPr>
          <p:cNvPr id="8" name="Выноска-облако 7"/>
          <p:cNvSpPr/>
          <p:nvPr/>
        </p:nvSpPr>
        <p:spPr>
          <a:xfrm>
            <a:off x="2123728" y="692696"/>
            <a:ext cx="3096344" cy="1296144"/>
          </a:xfrm>
          <a:prstGeom prst="cloudCallout">
            <a:avLst>
              <a:gd name="adj1" fmla="val 80387"/>
              <a:gd name="adj2" fmla="val -3487"/>
            </a:avLst>
          </a:prstGeom>
          <a:solidFill>
            <a:srgbClr val="FBABD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Ступа и метла!</a:t>
            </a:r>
            <a:endParaRPr lang="ru-RU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676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13" descr="1942896-542061cd4d1fd1f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273" y="908720"/>
            <a:ext cx="2576757" cy="5394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347864" y="1628800"/>
            <a:ext cx="4680520" cy="309634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SlantUp">
              <a:avLst/>
            </a:prstTxWarp>
            <a:spAutoFit/>
            <a:scene3d>
              <a:camera prst="isometricOffAxis1Right"/>
              <a:lightRig rig="flat" dir="tl">
                <a:rot lat="0" lon="0" rev="6600000"/>
              </a:lightRig>
            </a:scene3d>
            <a:sp3d extrusionH="25400" contourW="8890">
              <a:bevelT w="38100" h="31750" prst="convex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Молодцы!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59946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2425" y="3244056"/>
            <a:ext cx="819150" cy="1238250"/>
          </a:xfrm>
        </p:spPr>
      </p:pic>
      <p:pic>
        <p:nvPicPr>
          <p:cNvPr id="4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1" y="395150"/>
            <a:ext cx="4320480" cy="5256585"/>
          </a:xfrm>
          <a:prstGeom prst="rect">
            <a:avLst/>
          </a:prstGeom>
        </p:spPr>
      </p:pic>
      <p:pic>
        <p:nvPicPr>
          <p:cNvPr id="10" name="Picture 9" descr="j034420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66435" y="4653421"/>
            <a:ext cx="1061739" cy="92632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8" descr="j034633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288" y="2492896"/>
            <a:ext cx="938629" cy="97285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" name="Picture 7" descr="j034361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53296" y="2076044"/>
            <a:ext cx="776106" cy="77610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8" descr="j034634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66455" y="5444857"/>
            <a:ext cx="1082046" cy="86740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8689" y="507692"/>
            <a:ext cx="1173649" cy="117364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515" y="3266083"/>
            <a:ext cx="1118349" cy="97633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165" y="980728"/>
            <a:ext cx="1080246" cy="95781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3689" y="3717032"/>
            <a:ext cx="1050776" cy="105077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3611" y="5194034"/>
            <a:ext cx="920916" cy="915402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5499439"/>
            <a:ext cx="864096" cy="758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09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374"/>
            <a:ext cx="9143999" cy="6858000"/>
          </a:xfrm>
        </p:spPr>
      </p:pic>
      <p:pic>
        <p:nvPicPr>
          <p:cNvPr id="6" name="Picture 41" descr="Светофорик влево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764703"/>
            <a:ext cx="2085975" cy="475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Выноска-облако 6"/>
          <p:cNvSpPr/>
          <p:nvPr/>
        </p:nvSpPr>
        <p:spPr>
          <a:xfrm>
            <a:off x="1475656" y="764703"/>
            <a:ext cx="4081536" cy="1440159"/>
          </a:xfrm>
          <a:prstGeom prst="cloudCallout">
            <a:avLst>
              <a:gd name="adj1" fmla="val 76331"/>
              <a:gd name="adj2" fmla="val 11850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Это – проезжая часть!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509559"/>
            <a:ext cx="5490364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898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92" y="8211"/>
            <a:ext cx="9169192" cy="6876894"/>
          </a:xfrm>
        </p:spPr>
      </p:pic>
      <p:pic>
        <p:nvPicPr>
          <p:cNvPr id="5" name="Picture 13" descr="1942896-542061cd4d1fd1f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2738438" cy="573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23928" y="879103"/>
            <a:ext cx="345638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 Вопрос</a:t>
            </a:r>
            <a:endParaRPr lang="ru-RU" sz="5400" b="1" cap="none" spc="0" dirty="0">
              <a:ln w="1905"/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3411243" y="2627745"/>
            <a:ext cx="4608512" cy="2880320"/>
          </a:xfrm>
          <a:prstGeom prst="cloudCallout">
            <a:avLst>
              <a:gd name="adj1" fmla="val -60480"/>
              <a:gd name="adj2" fmla="val -74708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Где должны ходить пешеходы?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346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3556"/>
            <a:ext cx="9180512" cy="6885384"/>
          </a:xfrm>
        </p:spPr>
      </p:pic>
      <p:pic>
        <p:nvPicPr>
          <p:cNvPr id="8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1329"/>
            <a:ext cx="9143999" cy="6858000"/>
          </a:xfrm>
          <a:prstGeom prst="rect">
            <a:avLst/>
          </a:prstGeom>
        </p:spPr>
      </p:pic>
      <p:pic>
        <p:nvPicPr>
          <p:cNvPr id="10" name="Picture 41" descr="Светофорик влево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48680"/>
            <a:ext cx="2085975" cy="475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Выноска-облако 10"/>
          <p:cNvSpPr/>
          <p:nvPr/>
        </p:nvSpPr>
        <p:spPr>
          <a:xfrm>
            <a:off x="1547664" y="716606"/>
            <a:ext cx="3096344" cy="1296144"/>
          </a:xfrm>
          <a:prstGeom prst="cloudCallout">
            <a:avLst>
              <a:gd name="adj1" fmla="val 109191"/>
              <a:gd name="adj2" fmla="val 14894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По тротуару!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119463"/>
            <a:ext cx="5328592" cy="4264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262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1330"/>
            <a:ext cx="9143999" cy="6899329"/>
          </a:xfrm>
          <a:prstGeom prst="rect">
            <a:avLst/>
          </a:prstGeom>
        </p:spPr>
      </p:pic>
      <p:pic>
        <p:nvPicPr>
          <p:cNvPr id="5" name="Picture 13" descr="1942896-542061cd4d1fd1f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2738438" cy="573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563888" y="908720"/>
            <a:ext cx="44644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3.Вопрос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3803657" y="2528352"/>
            <a:ext cx="4108825" cy="2888721"/>
          </a:xfrm>
          <a:prstGeom prst="cloudCallout">
            <a:avLst>
              <a:gd name="adj1" fmla="val -57346"/>
              <a:gd name="adj2" fmla="val -74239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</a:rPr>
              <a:t>Какие бывают автомобили?</a:t>
            </a:r>
            <a:endParaRPr lang="ru-RU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318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4" y="-41329"/>
            <a:ext cx="9143999" cy="6899329"/>
          </a:xfrm>
          <a:prstGeom prst="rect">
            <a:avLst/>
          </a:prstGeom>
        </p:spPr>
      </p:pic>
      <p:pic>
        <p:nvPicPr>
          <p:cNvPr id="5" name="Picture 41" descr="Светофорик влево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48680"/>
            <a:ext cx="2085975" cy="475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Выноска-облако 5"/>
          <p:cNvSpPr/>
          <p:nvPr/>
        </p:nvSpPr>
        <p:spPr>
          <a:xfrm>
            <a:off x="1763688" y="709076"/>
            <a:ext cx="2066528" cy="864096"/>
          </a:xfrm>
          <a:prstGeom prst="cloudCallout">
            <a:avLst>
              <a:gd name="adj1" fmla="val 128567"/>
              <a:gd name="adj2" fmla="val 15709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Легковые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2987824" y="1880248"/>
            <a:ext cx="1872208" cy="900680"/>
          </a:xfrm>
          <a:prstGeom prst="cloudCallout">
            <a:avLst>
              <a:gd name="adj1" fmla="val 105352"/>
              <a:gd name="adj2" fmla="val -87495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Грузовые</a:t>
            </a:r>
            <a:endParaRPr lang="ru-RU" sz="2000" b="1" dirty="0">
              <a:solidFill>
                <a:srgbClr val="FFFF00"/>
              </a:solidFill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4283968" y="2780928"/>
            <a:ext cx="2448273" cy="1152128"/>
          </a:xfrm>
          <a:prstGeom prst="cloudCallout">
            <a:avLst>
              <a:gd name="adj1" fmla="val 25779"/>
              <a:gd name="adj2" fmla="val -122910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Спецтехника</a:t>
            </a:r>
            <a:endParaRPr lang="ru-RU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527124"/>
            <a:ext cx="2388016" cy="179101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220" y="1880248"/>
            <a:ext cx="1862336" cy="139675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81"/>
          <a:stretch/>
        </p:blipFill>
        <p:spPr>
          <a:xfrm>
            <a:off x="3830216" y="4129648"/>
            <a:ext cx="2686000" cy="1998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892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13" descr="1942896-542061cd4d1fd1f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2738438" cy="573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491880" y="908720"/>
            <a:ext cx="35283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4.Вопрос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3491881" y="2204864"/>
            <a:ext cx="4420602" cy="3456384"/>
          </a:xfrm>
          <a:prstGeom prst="cloudCallout">
            <a:avLst>
              <a:gd name="adj1" fmla="val -47526"/>
              <a:gd name="adj2" fmla="val -62481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Любимый вид транспорта кота Леопольда?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431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41" descr="Светофорик влево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48680"/>
            <a:ext cx="2085975" cy="475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2237" y="2132856"/>
            <a:ext cx="5056962" cy="3792722"/>
          </a:xfrm>
          <a:prstGeom prst="rect">
            <a:avLst/>
          </a:prstGeom>
        </p:spPr>
      </p:pic>
      <p:sp>
        <p:nvSpPr>
          <p:cNvPr id="10" name="Выноска-облако 9"/>
          <p:cNvSpPr/>
          <p:nvPr/>
        </p:nvSpPr>
        <p:spPr>
          <a:xfrm>
            <a:off x="2242546" y="692696"/>
            <a:ext cx="3096344" cy="1296144"/>
          </a:xfrm>
          <a:prstGeom prst="cloudCallout">
            <a:avLst>
              <a:gd name="adj1" fmla="val 78168"/>
              <a:gd name="adj2" fmla="val 5630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Велосипед!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349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</TotalTime>
  <Words>122</Words>
  <Application>Microsoft Office PowerPoint</Application>
  <PresentationFormat>Экран (4:3)</PresentationFormat>
  <Paragraphs>36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StarCom</dc:creator>
  <cp:lastModifiedBy>Nastya</cp:lastModifiedBy>
  <cp:revision>21</cp:revision>
  <dcterms:created xsi:type="dcterms:W3CDTF">2013-04-16T10:40:34Z</dcterms:created>
  <dcterms:modified xsi:type="dcterms:W3CDTF">2018-12-09T15:44:26Z</dcterms:modified>
</cp:coreProperties>
</file>