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1.infourok.ru/uploads/ex/02b6/0000163d-d15293fb/9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868" y="428604"/>
            <a:ext cx="52149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Технология обучения ЗОЖ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357187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Подготовила воспитатель:</a:t>
            </a:r>
          </a:p>
          <a:p>
            <a:pPr algn="r"/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Тестова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Т.Г.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85786" y="1000108"/>
            <a:ext cx="714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03F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Физкультурное занятие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2-3 раза в неделю в спортивном или музыкальном залах.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Ранний возраст - в групповой комнате, 10 мин.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Младший возраст – 15-20 мин., средний возраст – 20-25 мин., старший возраст – 25-30 мин. Перед занятием необходимо хорошо проветрить помещение.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42910" y="642918"/>
            <a:ext cx="75724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Утренняя гимнастика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важный элемент двигательного режима, средство для поднятия эмоционального тонуса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DCIM\110___12\IMG_06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500438"/>
            <a:ext cx="3155891" cy="2367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F:\DCIM\110___12\IMG_06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286124"/>
            <a:ext cx="3465431" cy="2599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34" y="571480"/>
            <a:ext cx="78581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Активный отдых (физкультурный досуг, физкультурный праздник, музыкальный досуг, «День здоровья»).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проведении досугов, праздников все дети приобщаются к непосредственному участию в различных состязаниях, соревнованиях, с увлечением выполняют двигательные задания, при этом дети ведут себя более раскованно, чем на физкультурном занятии, и это позволяет им двигаться без особого напряжения. При этом используются те двигательные навыки и умения, которыми они уже прочно овладели, поэтому у детей проявляется своеобразный артистизм, эстетичность в движениях. Физкультурные праздники и досуги обязательно сопровождаются 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музыкой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это благотворно влияет на развитие у детей чувства прекрасного, закрепляет умения двигаться под музыку, понимать характер музыкального произведения, развивает музыкальный слух, память.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DSCN15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6116" y="4071942"/>
            <a:ext cx="2857519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DSCN15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071942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DSCN16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4143380"/>
            <a:ext cx="2755863" cy="20668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42910" y="714356"/>
            <a:ext cx="75009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Самомассаж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  это массаж, выполняемый самим ребёнком.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Проводится в течение 3-5 минут в любое время дня, по определенной методике с игровыми элементами. Рекомендуется детям с речевыми нарушениями и часто болеющим детям.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DCIM\110___12\IMG_06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2214554"/>
            <a:ext cx="5072098" cy="3804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785794"/>
            <a:ext cx="73581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Точечный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относится к рефлексотерапии, местом его воздействия являются рефлексогенные зоны, раздражение которых вызывает целенаправленную рефлекторную реакцию на определенный орган или систему.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 Преимущественно проводится в  утренние часы.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DCIM\110___12\IMG_06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3" y="2571744"/>
            <a:ext cx="361938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F:\DCIM\110___12\IMG_06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589585"/>
            <a:ext cx="3786214" cy="2839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642918"/>
            <a:ext cx="778674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Коммуникативные игры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совместная деятельность детей, способ самовыражения, взаимного сотрудничества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интенсивно коммуникативное развитие ребенка проходит в дошкольный период детства и зависит, прежде всего, от опыта общения со сверстниками. Именно этот опыт является базисом его дальнейшего личностного и социального развития.  Игры для  развития коммуникативных навыков  мы делим на парные и групповые. Парные игровые упражнения способствуют «расширению» открытости по отношению к партнеру – умению чувствовать и принимать его. Групповые – дают навыки взаимодействия в коллективе детям  малообщительным, замкнутым, зависимым, тем, у кого занижена самооценка, нарушено поведение, кто страдает страхами.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Проводятся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1-2 раза в неделю по 30 мин. со старшего возраста. Занятия строятся по определенной схеме и состоят из нескольких частей. В них входят беседы, этюды и игры разной степени подвижности, занятия рисованием, лепкой и др.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06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000480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06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4000504"/>
            <a:ext cx="3286116" cy="2464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785794"/>
            <a:ext cx="76438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Проблемно-игровые (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игротреннинги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игротерапия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– это метод психотерапевтического воздействия на детей с использованием игры.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Проводятся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03F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свободное время, можно во второй половине дня. Время строго не фиксировано, в зависимости от задач, поставленных педагогом. Занятие может быть организовано не заметно для ребенка, посредством включения педагога в процесс игровой деятельности.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AutoShape 2" descr="https://www.maam.ru/upload/blogs/detsad-251922-15197602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s://www.maam.ru/upload/blogs/detsad-251922-15197602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286124"/>
            <a:ext cx="343071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http://van.ansya.ru/health/proektnaya-deyatelenoste-v-dou-po-ekologicheskomu-obrazovaniyu/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071810"/>
            <a:ext cx="361743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714356"/>
            <a:ext cx="74295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Серия игровых занятий «Азбука здоровья».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могут быть включены в сетку занятий в качестве познавательного развития. У детей легко формируется понятие о том, что каждый человек должен сам заботиться о себе и своём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Расширяется представление о том, как нужно заботиться о сохранении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здоровья.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://900igr.net/datai/doshkolnoe-obrazovanie/prezentatsija-po-tekhnologii/0007-016-Den-zdorovj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5" y="2786058"/>
            <a:ext cx="3683143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http://sad32met.ru/upload/medialibrary/31e/31e57627fdd05045693bc3402e9164e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2214554"/>
            <a:ext cx="3143272" cy="4191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909209/179b9567-072c-40b1-b259-4e2176ec9c5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785794"/>
            <a:ext cx="7397666" cy="7694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Центр физического развития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G_06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09" y="2428868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068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625583" y="2375285"/>
            <a:ext cx="4143372" cy="3107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65</Words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2018-12-02T14:36:18Z</dcterms:created>
  <dcterms:modified xsi:type="dcterms:W3CDTF">2018-12-11T06:22:20Z</dcterms:modified>
</cp:coreProperties>
</file>