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3" r:id="rId5"/>
    <p:sldId id="264" r:id="rId6"/>
    <p:sldId id="273" r:id="rId7"/>
    <p:sldId id="267" r:id="rId8"/>
    <p:sldId id="270" r:id="rId9"/>
    <p:sldId id="271" r:id="rId10"/>
    <p:sldId id="272" r:id="rId11"/>
    <p:sldId id="276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76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hyperlink" Target="http://prezentacii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000108"/>
            <a:ext cx="8215370" cy="2284876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00B050"/>
                </a:solidFill>
              </a:rPr>
              <a:t>Цивильский</a:t>
            </a:r>
            <a:r>
              <a:rPr lang="ru-RU" dirty="0" smtClean="0">
                <a:solidFill>
                  <a:srgbClr val="00B050"/>
                </a:solidFill>
              </a:rPr>
              <a:t> Тихвинский Богородицкий православный монастырь.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284984"/>
            <a:ext cx="6400800" cy="864096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История монастыря.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4969333"/>
            <a:ext cx="3528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Презентацию составила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воспитатель</a:t>
            </a:r>
            <a:endParaRPr lang="ru-RU" dirty="0" smtClean="0"/>
          </a:p>
          <a:p>
            <a:r>
              <a:rPr lang="ru-RU" dirty="0" smtClean="0"/>
              <a:t>Николаева </a:t>
            </a:r>
            <a:r>
              <a:rPr lang="ru-RU" dirty="0"/>
              <a:t>Наталия  Алексеевна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36012"/>
            <a:ext cx="82809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БОУ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Цивильская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общеобразовательная школа-интернат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обучающихся   с ограниченными возможностями здоровья №1»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образования и молодежной политики Чувашской Республики</a:t>
            </a:r>
          </a:p>
        </p:txBody>
      </p:sp>
    </p:spTree>
    <p:extLst>
      <p:ext uri="{BB962C8B-B14F-4D97-AF65-F5344CB8AC3E}">
        <p14:creationId xmlns:p14="http://schemas.microsoft.com/office/powerpoint/2010/main" val="395004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143380"/>
            <a:ext cx="7572428" cy="2357454"/>
          </a:xfrm>
        </p:spPr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rgbClr val="002060"/>
                </a:solidFill>
              </a:rPr>
              <a:t>Для строительства храма был устроен небольшой кирпичный завод, на котором трудились как сестры, так и </a:t>
            </a:r>
            <a:r>
              <a:rPr lang="ru-RU" b="0" dirty="0" err="1" smtClean="0">
                <a:solidFill>
                  <a:srgbClr val="002060"/>
                </a:solidFill>
              </a:rPr>
              <a:t>трудники</a:t>
            </a:r>
            <a:r>
              <a:rPr lang="ru-RU" b="0" dirty="0" smtClean="0">
                <a:solidFill>
                  <a:srgbClr val="002060"/>
                </a:solidFill>
              </a:rPr>
              <a:t>.</a:t>
            </a:r>
            <a:br>
              <a:rPr lang="ru-RU" b="0" dirty="0" smtClean="0">
                <a:solidFill>
                  <a:srgbClr val="002060"/>
                </a:solidFill>
              </a:rPr>
            </a:br>
            <a:r>
              <a:rPr lang="ru-RU" b="0" dirty="0" smtClean="0">
                <a:solidFill>
                  <a:srgbClr val="002060"/>
                </a:solidFill>
              </a:rPr>
              <a:t>Были организованы мастерские: золотошвейная, живописная, иконописная, свечная, хлебная, просфорная, швейная. В 1872 году при Цивильском Тихвинском монастыре миссионерской организацией «Братство святителя Гурия» была открыта школа для девочек, с преподаванием закона Божьего и грамоты. В этой школе обучение проходило на русском и чувашском языках.</a:t>
            </a:r>
            <a:endParaRPr lang="ru-RU" b="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2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938" r="1938"/>
          <a:stretch>
            <a:fillRect/>
          </a:stretch>
        </p:blipFill>
        <p:spPr>
          <a:xfrm>
            <a:off x="2357422" y="142852"/>
            <a:ext cx="4992704" cy="374452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6858000"/>
            <a:ext cx="5486400" cy="14290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628175" flipV="1">
            <a:off x="570735" y="-282094"/>
            <a:ext cx="3008313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642918"/>
            <a:ext cx="3614734" cy="5483245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26 октября 1917 года Вторым Всероссийским съездом Советов был принят Декрет о земле, отменивший частную собственность на землю и сделавшей ее всенародным достоянием. Таким образом, все земли русских монастырей, в том числе и </a:t>
            </a:r>
            <a:r>
              <a:rPr lang="ru-RU" sz="1600" dirty="0" err="1" smtClean="0">
                <a:solidFill>
                  <a:srgbClr val="002060"/>
                </a:solidFill>
              </a:rPr>
              <a:t>Цивильского</a:t>
            </a:r>
            <a:r>
              <a:rPr lang="ru-RU" sz="1600" dirty="0" smtClean="0">
                <a:solidFill>
                  <a:srgbClr val="002060"/>
                </a:solidFill>
              </a:rPr>
              <a:t> тихвинского монастыря, были конфискованы. Последняя служба в монастыре прошла в июле 1925 года. И начался, продолжавший более семидесяти лет, скорбный этап разорения и разрушения обители. В советское время на территории монастыря размещались: детский дом, неполная средняя школа, клуб, во время Великой Отечественной войны – госпиталь, военная часть, педагогическое училище, швейное училище.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ист.м5.jpg"/>
          <p:cNvPicPr>
            <a:picLocks noGrp="1" noChangeAspect="1"/>
          </p:cNvPicPr>
          <p:nvPr>
            <p:ph idx="1"/>
          </p:nvPr>
        </p:nvPicPr>
        <p:blipFill>
          <a:blip r:embed="rId2"/>
          <a:srcRect l="3089" r="3089"/>
          <a:stretch>
            <a:fillRect/>
          </a:stretch>
        </p:blipFill>
        <p:spPr>
          <a:xfrm>
            <a:off x="4572000" y="214290"/>
            <a:ext cx="4007289" cy="3071810"/>
          </a:xfrm>
        </p:spPr>
      </p:pic>
      <p:pic>
        <p:nvPicPr>
          <p:cNvPr id="6" name="Рисунок 5" descr="истм6.jpg"/>
          <p:cNvPicPr>
            <a:picLocks noChangeAspect="1"/>
          </p:cNvPicPr>
          <p:nvPr/>
        </p:nvPicPr>
        <p:blipFill>
          <a:blip r:embed="rId3"/>
          <a:srcRect l="2333" r="2333"/>
          <a:stretch>
            <a:fillRect/>
          </a:stretch>
        </p:blipFill>
        <p:spPr>
          <a:xfrm>
            <a:off x="4643438" y="3500438"/>
            <a:ext cx="3848166" cy="2886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571635"/>
          </a:xfrm>
        </p:spPr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857496"/>
            <a:ext cx="7929618" cy="2781304"/>
          </a:xfrm>
        </p:spPr>
        <p:txBody>
          <a:bodyPr>
            <a:normAutofit/>
          </a:bodyPr>
          <a:lstStyle/>
          <a:p>
            <a:r>
              <a:rPr lang="ru-RU" dirty="0" smtClean="0"/>
              <a:t>Источник шаблона:</a:t>
            </a:r>
            <a:r>
              <a:rPr lang="en-US" dirty="0" smtClean="0">
                <a:hlinkClick r:id="rId2"/>
              </a:rPr>
              <a:t> http://prezentacii.com</a:t>
            </a:r>
            <a:endParaRPr lang="ru-RU" dirty="0" smtClean="0"/>
          </a:p>
          <a:p>
            <a:r>
              <a:rPr lang="ru-RU" dirty="0" smtClean="0"/>
              <a:t>При создании презентации использованы </a:t>
            </a:r>
            <a:r>
              <a:rPr lang="ru-RU" dirty="0" err="1" smtClean="0"/>
              <a:t>Яндекс</a:t>
            </a:r>
            <a:r>
              <a:rPr lang="ru-RU" dirty="0" smtClean="0"/>
              <a:t> картинки: </a:t>
            </a:r>
            <a:r>
              <a:rPr lang="en-US" dirty="0" smtClean="0">
                <a:hlinkClick r:id="rId3"/>
              </a:rPr>
              <a:t>http://images.yandex.ru</a:t>
            </a:r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 fontScale="90000"/>
          </a:bodyPr>
          <a:lstStyle/>
          <a:p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</a:rPr>
              <a:t>Цивильский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Тихвинский Богородицкий православный монастырь был основан в 1675г. И возникновение нашего монастыря произошло не по произволению человеческому, а по велению Царицы Небесной.  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 descr="F:\монаст.34\для проекта\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282030"/>
            <a:ext cx="7500990" cy="42188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8715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829576" cy="116205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               План города-Цивильска.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ист.м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43313" y="2196752"/>
            <a:ext cx="5043487" cy="351859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857364"/>
            <a:ext cx="3008313" cy="4268799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В октябре 1671года казаки Степана Разина совместно с возмущенными ими чувашами подступили к стенам г.Цивильска.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 Попытка взять город-крепость штурмом не удалась, и «разбойники» решили захватить его измором. Между тем, когда жизненные припасы и порох в городе истощились, а силы защитников крепости были на исходе, беспомощные жители хотели оставить город и бежать за 40 верст в соседние Чебоксары.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6858000"/>
            <a:ext cx="7772400" cy="1429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571480"/>
            <a:ext cx="7772400" cy="471490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Но их колебание было успокоено тем, что благочестивая жительница города </a:t>
            </a:r>
            <a:r>
              <a:rPr lang="ru-RU" dirty="0" err="1" smtClean="0">
                <a:solidFill>
                  <a:srgbClr val="002060"/>
                </a:solidFill>
              </a:rPr>
              <a:t>Иулиания</a:t>
            </a:r>
            <a:r>
              <a:rPr lang="ru-RU" dirty="0" smtClean="0">
                <a:solidFill>
                  <a:srgbClr val="002060"/>
                </a:solidFill>
              </a:rPr>
              <a:t> Васильева сподобилась видения от Образа Божией Матери Тихвинской. Услышав раба Божия слова Царицы Небесной: «Дабы люди, сидящие во граде, сидели крепко: казаки город не возьмут, а когда город получит спасение, то жители построили бы монастырь за городом близ Стрелецкого луга, между реками Большой и Малый </a:t>
            </a:r>
            <a:r>
              <a:rPr lang="ru-RU" dirty="0" err="1" smtClean="0">
                <a:solidFill>
                  <a:srgbClr val="002060"/>
                </a:solidFill>
              </a:rPr>
              <a:t>Цивиль</a:t>
            </a:r>
            <a:r>
              <a:rPr lang="ru-RU" dirty="0" smtClean="0">
                <a:solidFill>
                  <a:srgbClr val="002060"/>
                </a:solidFill>
              </a:rPr>
              <a:t>…»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На месте указанном Богородицей, стрелец Стефан Рязанов по личному обету построил деревянную церковь во имя Вознесения Господня и поставил кельи для монахов. Один из пределов Вознесенской церкви, был посвящен иконе Пресвятой Богородицы тихвинской, покровительнице города.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Так был основан в 1675 году Вознесенский мужской монастырь.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43890" cy="869934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                                      </a:t>
            </a:r>
            <a:r>
              <a:rPr lang="ru-RU" sz="3600" dirty="0" smtClean="0">
                <a:solidFill>
                  <a:srgbClr val="002060"/>
                </a:solidFill>
              </a:rPr>
              <a:t>Чудеса обители.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328982" cy="46910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sz="1600" dirty="0" smtClean="0">
                <a:solidFill>
                  <a:srgbClr val="002060"/>
                </a:solidFill>
              </a:rPr>
              <a:t>Специально для монастыря был написан список с чудотворной  иконы Тихвинской, прославившейся в обители многими чудесами. Много повидали на своем веку древние стены монастыря – это и потоки богомольцев, и шумная, многолюдная, богатая ярмарка, названная народом в честь обители.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 При Петре </a:t>
            </a:r>
            <a:r>
              <a:rPr lang="en-US" sz="1600" dirty="0" smtClean="0">
                <a:solidFill>
                  <a:srgbClr val="002060"/>
                </a:solidFill>
              </a:rPr>
              <a:t>I</a:t>
            </a:r>
            <a:r>
              <a:rPr lang="ru-RU" sz="1600" dirty="0" smtClean="0">
                <a:solidFill>
                  <a:srgbClr val="002060"/>
                </a:solidFill>
              </a:rPr>
              <a:t> провели монастырскую реформу, которая стала роковой для многих обителей.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 Беда эта не миновала и </a:t>
            </a:r>
            <a:r>
              <a:rPr lang="ru-RU" sz="1600" dirty="0" err="1" smtClean="0">
                <a:solidFill>
                  <a:srgbClr val="002060"/>
                </a:solidFill>
              </a:rPr>
              <a:t>Цивильский</a:t>
            </a:r>
            <a:r>
              <a:rPr lang="ru-RU" sz="1600" dirty="0" smtClean="0">
                <a:solidFill>
                  <a:srgbClr val="002060"/>
                </a:solidFill>
              </a:rPr>
              <a:t> монастырь. Он был маленьким и братии в нем было около 20 человек.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 Всех их перевели в </a:t>
            </a:r>
            <a:r>
              <a:rPr lang="ru-RU" sz="1600" dirty="0" err="1" smtClean="0">
                <a:solidFill>
                  <a:srgbClr val="002060"/>
                </a:solidFill>
              </a:rPr>
              <a:t>Юнгинский</a:t>
            </a:r>
            <a:r>
              <a:rPr lang="ru-RU" sz="1600" dirty="0" smtClean="0">
                <a:solidFill>
                  <a:srgbClr val="002060"/>
                </a:solidFill>
              </a:rPr>
              <a:t> монастырь, а обитель хотели ликвидировать.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ист.м1.jpg"/>
          <p:cNvPicPr>
            <a:picLocks noGrp="1" noChangeAspect="1"/>
          </p:cNvPicPr>
          <p:nvPr>
            <p:ph idx="1"/>
          </p:nvPr>
        </p:nvPicPr>
        <p:blipFill>
          <a:blip r:embed="rId2"/>
          <a:srcRect l="543" r="543"/>
          <a:stretch>
            <a:fillRect/>
          </a:stretch>
        </p:blipFill>
        <p:spPr>
          <a:xfrm>
            <a:off x="3786182" y="1500174"/>
            <a:ext cx="4786346" cy="45720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</a:rPr>
              <a:t>Много повидали на своем веку древние стены монастыря – это и потоки богомольцев, и шумная, многолюдная, богатая ярмарка, названная народом в честь обители.</a:t>
            </a:r>
            <a:endParaRPr lang="ru-RU" sz="27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Содержимое 6" descr="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76769"/>
            <a:ext cx="2143064" cy="1530760"/>
          </a:xfrm>
          <a:prstGeom prst="rect">
            <a:avLst/>
          </a:prstGeom>
        </p:spPr>
      </p:pic>
      <p:pic>
        <p:nvPicPr>
          <p:cNvPr id="4" name="Содержимое 7" descr="2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0993" y="1576769"/>
            <a:ext cx="2362014" cy="1574676"/>
          </a:xfrm>
          <a:prstGeom prst="rect">
            <a:avLst/>
          </a:prstGeom>
        </p:spPr>
      </p:pic>
      <p:pic>
        <p:nvPicPr>
          <p:cNvPr id="5" name="Содержимое 9" descr="2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8184" y="1523625"/>
            <a:ext cx="2179974" cy="15651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3717032"/>
            <a:ext cx="2820978" cy="211410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 rot="10800000" flipV="1">
            <a:off x="4355976" y="3752165"/>
            <a:ext cx="40152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 милости Божией обители не суждено было закрыться.</a:t>
            </a:r>
            <a:br>
              <a:rPr lang="ru-RU" dirty="0"/>
            </a:br>
            <a:r>
              <a:rPr lang="ru-RU" dirty="0"/>
              <a:t>В 1725 году в обитель заселили монахинь из разных монастырей.</a:t>
            </a:r>
            <a:br>
              <a:rPr lang="ru-RU" dirty="0"/>
            </a:br>
            <a:r>
              <a:rPr lang="ru-RU" dirty="0"/>
              <a:t>Но с 1737 года монастырь снова стал мужским.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857760"/>
            <a:ext cx="6929486" cy="142876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Тяжелым испытанием для Вознесенской обители стали ежегодные разливы реки Большой </a:t>
            </a:r>
            <a:r>
              <a:rPr lang="ru-RU" sz="2400" dirty="0" err="1" smtClean="0">
                <a:solidFill>
                  <a:srgbClr val="002060"/>
                </a:solidFill>
              </a:rPr>
              <a:t>Цивиль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 Все это постепенно привело монастырское хозяйство в полное расстройство, кельи и храм пришли в ветхость.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ист.м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6677" r="26677"/>
          <a:stretch>
            <a:fillRect/>
          </a:stretch>
        </p:blipFill>
        <p:spPr>
          <a:xfrm>
            <a:off x="1357290" y="214290"/>
            <a:ext cx="6500858" cy="41148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1792288" y="6857999"/>
            <a:ext cx="5486400" cy="45719"/>
          </a:xfrm>
        </p:spPr>
        <p:txBody>
          <a:bodyPr>
            <a:normAutofit fontScale="25000" lnSpcReduction="20000"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Посетивший в 1869 году оскудевшую обитель Владыка Казанский и </a:t>
            </a:r>
            <a:r>
              <a:rPr lang="ru-RU" sz="2000" dirty="0" err="1" smtClean="0">
                <a:solidFill>
                  <a:srgbClr val="002060"/>
                </a:solidFill>
              </a:rPr>
              <a:t>Свияжский</a:t>
            </a:r>
            <a:r>
              <a:rPr lang="ru-RU" sz="2000" dirty="0" smtClean="0">
                <a:solidFill>
                  <a:srgbClr val="002060"/>
                </a:solidFill>
              </a:rPr>
              <a:t>  Антоний дал указание упразднить монастырь, причислит братию и имущество ко вновь устроенному </a:t>
            </a:r>
            <a:r>
              <a:rPr lang="ru-RU" sz="2000" dirty="0" err="1" smtClean="0">
                <a:solidFill>
                  <a:srgbClr val="002060"/>
                </a:solidFill>
              </a:rPr>
              <a:t>Михаило-Архангельскому</a:t>
            </a:r>
            <a:r>
              <a:rPr lang="ru-RU" sz="2000" dirty="0" smtClean="0">
                <a:solidFill>
                  <a:srgbClr val="002060"/>
                </a:solidFill>
              </a:rPr>
              <a:t> монастырю </a:t>
            </a:r>
            <a:r>
              <a:rPr lang="ru-RU" sz="2000" dirty="0" err="1" smtClean="0">
                <a:solidFill>
                  <a:srgbClr val="002060"/>
                </a:solidFill>
              </a:rPr>
              <a:t>Козьмодемьянского</a:t>
            </a:r>
            <a:r>
              <a:rPr lang="ru-RU" sz="2000" dirty="0" smtClean="0">
                <a:solidFill>
                  <a:srgbClr val="002060"/>
                </a:solidFill>
              </a:rPr>
              <a:t> уезда.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Однако жители Цивильска, дорожившие иконой Богоматери и почитающие историю своего города, обратились к духовным властям с просьбой сохранить монастырь.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Владыка Антоний уважил просьбу  горожан с условием, что мужская обитель преобразуется в женскую.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Главная забота по устроению обители и возрождению здесь монашеской жизни легла на плечи настоятельницы </a:t>
            </a:r>
            <a:r>
              <a:rPr lang="ru-RU" sz="2000" dirty="0" err="1" smtClean="0">
                <a:solidFill>
                  <a:srgbClr val="002060"/>
                </a:solidFill>
              </a:rPr>
              <a:t>игумении</a:t>
            </a:r>
            <a:r>
              <a:rPr lang="ru-RU" sz="2000" dirty="0" smtClean="0">
                <a:solidFill>
                  <a:srgbClr val="002060"/>
                </a:solidFill>
              </a:rPr>
              <a:t> Херувимы.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Ей нужно было иметь много энергии и мудрости житейской и опытности в жизни духовной, и несокрушимой веры в помощь Божию, чтобы совершить подвиг всестороннего возрождения обители.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По промыслу Божьему появился у обители и благодетель.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Таким благотворителем стал казанский купец первой гильдии  Благотворитель Василий Никитич Никитин.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Стремление к благому делу – восстановления женской обители – разделяла с Василием Никитиным и его супруга Дарья Ивановна.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786190"/>
            <a:ext cx="8143932" cy="2428892"/>
          </a:xfrm>
        </p:spPr>
        <p:txBody>
          <a:bodyPr>
            <a:normAutofit/>
          </a:bodyPr>
          <a:lstStyle/>
          <a:p>
            <a:r>
              <a:rPr lang="ru-RU" b="0" dirty="0" smtClean="0">
                <a:solidFill>
                  <a:srgbClr val="002060"/>
                </a:solidFill>
              </a:rPr>
              <a:t>В 1880 году в монастыре начинается строительство нового</a:t>
            </a:r>
            <a:br>
              <a:rPr lang="ru-RU" b="0" dirty="0" smtClean="0">
                <a:solidFill>
                  <a:srgbClr val="002060"/>
                </a:solidFill>
              </a:rPr>
            </a:br>
            <a:r>
              <a:rPr lang="ru-RU" b="0" dirty="0" smtClean="0">
                <a:solidFill>
                  <a:srgbClr val="002060"/>
                </a:solidFill>
              </a:rPr>
              <a:t> </a:t>
            </a:r>
            <a:r>
              <a:rPr lang="ru-RU" b="0" dirty="0" err="1" smtClean="0">
                <a:solidFill>
                  <a:srgbClr val="002060"/>
                </a:solidFill>
              </a:rPr>
              <a:t>трех-престольного</a:t>
            </a:r>
            <a:r>
              <a:rPr lang="ru-RU" b="0" dirty="0" smtClean="0">
                <a:solidFill>
                  <a:srgbClr val="002060"/>
                </a:solidFill>
              </a:rPr>
              <a:t> собора на месте прежнего Вознесенского храма, уже не отвечающего потребностям обители. Строительство велось по </a:t>
            </a:r>
            <a:r>
              <a:rPr lang="ru-RU" b="0" dirty="0" err="1" smtClean="0">
                <a:solidFill>
                  <a:srgbClr val="002060"/>
                </a:solidFill>
              </a:rPr>
              <a:t>благоловлению</a:t>
            </a:r>
            <a:r>
              <a:rPr lang="ru-RU" b="0" dirty="0" smtClean="0">
                <a:solidFill>
                  <a:srgbClr val="002060"/>
                </a:solidFill>
              </a:rPr>
              <a:t> архиепископа Казанского Сергия.</a:t>
            </a:r>
            <a:br>
              <a:rPr lang="ru-RU" b="0" dirty="0" smtClean="0">
                <a:solidFill>
                  <a:srgbClr val="002060"/>
                </a:solidFill>
              </a:rPr>
            </a:br>
            <a:r>
              <a:rPr lang="ru-RU" b="0" dirty="0" smtClean="0">
                <a:solidFill>
                  <a:srgbClr val="002060"/>
                </a:solidFill>
              </a:rPr>
              <a:t>Проект храма был разработан архитектором Павлом Аникиным, а средства на строительство были выделены благотворителем монастыря В.Н.Никитиным. Строительство собора завершилось в 1886 году.</a:t>
            </a:r>
            <a:endParaRPr lang="ru-RU" b="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м2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28860" y="714356"/>
            <a:ext cx="4000528" cy="300039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6858000"/>
            <a:ext cx="5486400" cy="35721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Zheltyj-shablon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Zheltyj-shablon</Template>
  <TotalTime>131</TotalTime>
  <Words>581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Zheltyj-shablon</vt:lpstr>
      <vt:lpstr>Цивильский Тихвинский Богородицкий православный монастырь.</vt:lpstr>
      <vt:lpstr>Цивильский Тихвинский Богородицкий православный монастырь был основан в 1675г. И возникновение нашего монастыря произошло не по произволению человеческому, а по велению Царицы Небесной.  </vt:lpstr>
      <vt:lpstr>               План города-Цивильска.</vt:lpstr>
      <vt:lpstr>Презентация PowerPoint</vt:lpstr>
      <vt:lpstr>                                      Чудеса обители.</vt:lpstr>
      <vt:lpstr>Много повидали на своем веку древние стены монастыря – это и потоки богомольцев, и шумная, многолюдная, богатая ярмарка, названная народом в честь обители.</vt:lpstr>
      <vt:lpstr>Тяжелым испытанием для Вознесенской обители стали ежегодные разливы реки Большой Цивиль.  Все это постепенно привело монастырское хозяйство в полное расстройство, кельи и храм пришли в ветхость.</vt:lpstr>
      <vt:lpstr>Посетивший в 1869 году оскудевшую обитель Владыка Казанский и Свияжский  Антоний дал указание упразднить монастырь, причислит братию и имущество ко вновь устроенному Михаило-Архангельскому монастырю Козьмодемьянского уезда. Однако жители Цивильска, дорожившие иконой Богоматери и почитающие историю своего города, обратились к духовным властям с просьбой сохранить монастырь. Владыка Антоний уважил просьбу  горожан с условием, что мужская обитель преобразуется в женскую. Главная забота по устроению обители и возрождению здесь монашеской жизни легла на плечи настоятельницы игумении Херувимы. Ей нужно было иметь много энергии и мудрости житейской и опытности в жизни духовной, и несокрушимой веры в помощь Божию, чтобы совершить подвиг всестороннего возрождения обители. По промыслу Божьему появился у обители и благодетель. Таким благотворителем стал казанский купец первой гильдии  Благотворитель Василий Никитич Никитин. Стремление к благому делу – восстановления женской обители – разделяла с Василием Никитиным и его супруга Дарья Ивановна.</vt:lpstr>
      <vt:lpstr>В 1880 году в монастыре начинается строительство нового  трех-престольного собора на месте прежнего Вознесенского храма, уже не отвечающего потребностям обители. Строительство велось по благоловлению архиепископа Казанского Сергия. Проект храма был разработан архитектором Павлом Аникиным, а средства на строительство были выделены благотворителем монастыря В.Н.Никитиным. Строительство собора завершилось в 1886 году.</vt:lpstr>
      <vt:lpstr>Для строительства храма был устроен небольшой кирпичный завод, на котором трудились как сестры, так и трудники. Были организованы мастерские: золотошвейная, живописная, иконописная, свечная, хлебная, просфорная, швейная. В 1872 году при Цивильском Тихвинском монастыре миссионерской организацией «Братство святителя Гурия» была открыта школа для девочек, с преподаванием закона Божьего и грамоты. В этой школе обучение проходило на русском и чувашском языках.</vt:lpstr>
      <vt:lpstr>Презентация PowerPoint</vt:lpstr>
      <vt:lpstr>Источники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Цивильский Тихвинский Богородицкий православный монастырь.</dc:title>
  <dc:creator>User</dc:creator>
  <cp:lastModifiedBy>admin</cp:lastModifiedBy>
  <cp:revision>17</cp:revision>
  <dcterms:created xsi:type="dcterms:W3CDTF">2013-02-17T13:24:16Z</dcterms:created>
  <dcterms:modified xsi:type="dcterms:W3CDTF">2018-12-11T15:57:53Z</dcterms:modified>
</cp:coreProperties>
</file>