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2" r:id="rId8"/>
    <p:sldId id="263" r:id="rId9"/>
    <p:sldId id="265" r:id="rId10"/>
    <p:sldId id="266" r:id="rId11"/>
    <p:sldId id="272" r:id="rId12"/>
    <p:sldId id="261" r:id="rId13"/>
    <p:sldId id="267" r:id="rId14"/>
    <p:sldId id="268" r:id="rId15"/>
    <p:sldId id="269" r:id="rId16"/>
    <p:sldId id="271" r:id="rId17"/>
    <p:sldId id="270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6D3C-3F15-4EAA-A64B-6A15A0B278C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33AB-0061-4E04-9A96-3B4FE60EB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6D3C-3F15-4EAA-A64B-6A15A0B278C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33AB-0061-4E04-9A96-3B4FE60EB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6D3C-3F15-4EAA-A64B-6A15A0B278C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33AB-0061-4E04-9A96-3B4FE60EB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6D3C-3F15-4EAA-A64B-6A15A0B278C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33AB-0061-4E04-9A96-3B4FE60EB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6D3C-3F15-4EAA-A64B-6A15A0B278C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33AB-0061-4E04-9A96-3B4FE60EB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6D3C-3F15-4EAA-A64B-6A15A0B278C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33AB-0061-4E04-9A96-3B4FE60EB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6D3C-3F15-4EAA-A64B-6A15A0B278C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33AB-0061-4E04-9A96-3B4FE60EB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6D3C-3F15-4EAA-A64B-6A15A0B278C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33AB-0061-4E04-9A96-3B4FE60EB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6D3C-3F15-4EAA-A64B-6A15A0B278C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33AB-0061-4E04-9A96-3B4FE60EB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6D3C-3F15-4EAA-A64B-6A15A0B278C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233AB-0061-4E04-9A96-3B4FE60EB0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6D3C-3F15-4EAA-A64B-6A15A0B278C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FD233AB-0061-4E04-9A96-3B4FE60EB0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006D3C-3F15-4EAA-A64B-6A15A0B278CB}" type="datetimeFigureOut">
              <a:rPr lang="ru-RU" smtClean="0"/>
              <a:pPr/>
              <a:t>24.04.2018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D233AB-0061-4E04-9A96-3B4FE60EB04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Л.С.Выготский</a:t>
            </a:r>
            <a:r>
              <a:rPr lang="ru-RU" sz="3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об отношении к жестовой речи и ее использованию при обучении глухих детей</a:t>
            </a:r>
            <a:endParaRPr lang="ru-RU" sz="36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437112"/>
            <a:ext cx="7854696" cy="172819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Franklin Gothic Medium" pitchFamily="34" charset="0"/>
              </a:rPr>
              <a:t>Выполнила: студентка 3 курса заочной формы обучения направление – специальное (дефектологическое) образование, профиль – дошкольная дефектология Иванова Наталия Александровна </a:t>
            </a:r>
          </a:p>
          <a:p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Franklin Gothic Medium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91264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  <a:t/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  <a:t/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  <a:t/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  <a:t/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  <a:t/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  <a:t/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  <a:t/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  <a:t/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  <a:t/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Times New Roman" pitchFamily="18" charset="0"/>
                <a:cs typeface="Arial" pitchFamily="34" charset="0"/>
              </a:rPr>
            </a:b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развития </a:t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сурдопедагогики.</a:t>
            </a:r>
            <a:r>
              <a:rPr lang="ru-RU" sz="6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indent="274320">
              <a:lnSpc>
                <a:spcPct val="11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Первая школа была открыта для глухих детей из высших сословий в г. Павловске под Санкт-Петербургом в 1806 г.</a:t>
            </a:r>
          </a:p>
          <a:p>
            <a:pPr indent="274320">
              <a:lnSpc>
                <a:spcPct val="11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российской сурдопедагогики в ХIХ в. связано с педагогической деятельностью таких известных сурдопедагогов, как В. И.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Флери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Г. 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Гурцов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И. Я. Селезнев, А. Ф. Остроградский, И. А. Васильев, Н. М. Лаговский, Ф. 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1" name="Picture 3" descr="D:\Desktop\123948535_284_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204864"/>
            <a:ext cx="3959334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Из истории развития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1412776"/>
            <a:ext cx="4824536" cy="5040560"/>
          </a:xfrm>
        </p:spPr>
        <p:txBody>
          <a:bodyPr>
            <a:noAutofit/>
          </a:bodyPr>
          <a:lstStyle/>
          <a:p>
            <a:pPr indent="274320">
              <a:lnSpc>
                <a:spcPct val="12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Поводом для открытия школы послужила случайная встреча летом 1806 года императрицы, совершавшей прогулку по Павловскому парку, с одним мальчиком.  Увидев его, Мария Федоровна поздоровалась, но ребенок ничего не ответил. Это удивило императрицу, и она обратилась с вопросом к сопровождавшей мальчика даме. Оказалось, что ребенок глухой.</a:t>
            </a:r>
          </a:p>
          <a:p>
            <a:pPr indent="274320">
              <a:lnSpc>
                <a:spcPct val="12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indent="274320">
              <a:lnSpc>
                <a:spcPct val="12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Марии Федоровне проблема нарушения слуха была знакома не понаслышке (известно, что Павел I имел одностороннее нарушение слуха и его внебрачный сын страдал тем же недугом). Эта встреча заставила императрицу задуматься об обучении глухих в России, и по ее приказу  15 декабря 1806 г. в крепости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Бип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города Павловска была открыта первая в России школа для глухих детей. Эта дата и считается днем рождения образовательного учреждения, которое теперь носит название школы-интерната № 1 Выборгского района Санкт-Петербурга.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Desktop\34036_147991114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772816"/>
            <a:ext cx="4032448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51520" y="764704"/>
            <a:ext cx="8352928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Российская система обучения глухих, сформировавшаяся в ХIХ в., опиралась на использование в учебном процессе и словесного, и жестового языков. Однако уже в конце века преимущество стало отдаваться устной словесной системе обучения, жестовый язык стал вытесняться из специальной школы глухих.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начала ХХ в. зарождается дошкольное обучение детей с нарушенным слухом. В 1900 г. в Москве открывается первый детский сад для глухих детей, организованный супругами Ф.А. и Н.А.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революции 1917 г. школы для глухих в СССР были переданы в государственную систему образования. В 30-е гг. появляются первые классы, а затем и школы для слабослышащих и позднооглохших детей. Особенно плодотворным стал период, начавшийся в 50-е гг. Целая плеяда выдающихся ученых сурдопедагогов в течение десятилетий создала оригинальную советскую систему воспитания и обучения глухих и слабослышащих детей.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Исследования проводились в Научно-исследовательском институте дефектологии АПН СССР, где работали ученые-сурдопедагоги — Р. М.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Боскис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А. И. Дьячков, С. А. Зыков, Ф. Ф.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Н. Ф.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Слезина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В. И.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Бельтюков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А. Г.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Зикеев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многие другие, а также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ученые-сурдопсихологи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И. М. Соловьев, Ж. И.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Шиф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Т. В. Розанова и др.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23528" y="1709710"/>
            <a:ext cx="842493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Большой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вклад в теоретическое обоснование необходимости пересмотра содержания, методов и речевых средств обучения и воспитания глухих внес Л.С.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Выготский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 который, приступив к работе в дефектологии в середине 20-х гг., сразу выступает решительным противником «чистого устного метода». Он выявляет главный недостаток: у ученика вырабатывают не язык, а артикуляцию. Поэтому устная речь глухих «почти не служит их развитию и формированию, не является орудием накопления социального опыта и участия в социальной жизни».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95536" y="1236094"/>
            <a:ext cx="81369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Искания Л.С.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Выготского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направлены на создание системы обучения глухих, которая призвана обеспечить разностороннее развитие детей, их общественное воспитание. Теоретические исследования, анализ практики отечественных и зарубежных школ, а также собственные экспериментальные материалы привели ученого к принципиально новому методологическому подходу к проблеме, основанному на разработанной им культурно-исторической теории. Подчеркивая преимущественное значение социальной сущности в феномене глухоты человека, а также важную роль речи и общения в развитии высших психических функций ребенка,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Выготский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наряду со словесной включает жестовую речь в систему речевой деятельности глухих детей. Л.С.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Выготский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приходит к выводу, что: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51520" y="1146163"/>
            <a:ext cx="849694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жестовый язык глухих — сложная и своеобразная лингвистическая система. Это очень богато развитый язык, на котором вполне можно выражать различные абстрактные понятия, в том числе ряд положений, мыслей и сведений общественно-политического характера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жестовая речь «есть подлинная речь во всем богатстве ее функционального значения», т. е. не только средство межличностного общения глухих, но и средство «внутреннего мышления» самого ребенка;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словесно-жестовое двуязычие глухих — объективно существующая реальность; ситуация такого билингвизма плодотворна, и ее следует использовать «для восхождения глухого ребенка к овладению речью», для его общего и лингвистического развития;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необходимо переоценить традиционное отношение к жестовой речи, «использовать все возможности речевой деятельности глухонемого ребенка, не относясь пренебрежительно к мимике и не третируя ее как врага», поставить теоретически и практически вопрос о сотрудничестве и структурном комплексировании словесной и жестовой речи «на различных ступенях обучения».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c865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2736"/>
            <a:ext cx="7200800" cy="46805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1579664"/>
            <a:ext cx="864096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сути дела, Л. С.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Выготский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предложил свою трактовку всей проблемы жестового языка: </a:t>
            </a:r>
            <a:endParaRPr lang="ru-RU" dirty="0" smtClean="0">
              <a:solidFill>
                <a:srgbClr val="60405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Определил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сущность его лингвистической структуры, оценил роль жестовой речи в коммуникативной и познавательной деятельности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глухих</a:t>
            </a: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604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ыявил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ее место в системе средств педагогического процесса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Исходя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целей и задач воспитания учащихся с недостатками слуха,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главный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дидактический принцип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всестороннее развитие личности ребенка, обучение основам наук на основе формирования словесной речи и словесно-логического мышления. Для реализации требований этого принципа предлагалось использовать систему речевых средств, включающую основные средства — устную и письменную формы словесной речи и вспомогательные —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дактильную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04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(с III класса) и жестовую речь.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D:\Desktop\язык-жест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564904"/>
            <a:ext cx="6480720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Немного истории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27432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История не баловала глухих. Наши предки их не любили. В Галлии глухонемых приносили в жертву языческому богу, в Спарте по закону их сбрасывали в море с высокой скалы. В Древней Греции, как и в Риме, законы были жестокими. Каковы истоки пренебрежения интересами глухих?</a:t>
            </a:r>
          </a:p>
          <a:p>
            <a:pPr indent="27432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Причина подобных отношений, очевидно, в том, что ни слепота, ни даже недостаточность умственного развития не влияют на одно из главных человеческих качеств — способность к общению.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      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Франциско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Гойя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indent="274320"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Известный французский философ, гуманист Мишель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Монтель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 16 веке писал: «Глухота — более тяжкий физический недостаток, чем слепота. Он лишает человека главного его качества — способности быстрого и свободного общения. Глухота — недостаток социальный по преимуществу. Он прямее, чем слепота, нарушает социальные связи личности».</a:t>
            </a:r>
          </a:p>
          <a:p>
            <a:pPr indent="274320">
              <a:lnSpc>
                <a:spcPct val="120000"/>
              </a:lnSpc>
            </a:pPr>
            <a:endParaRPr lang="ru-RU" dirty="0"/>
          </a:p>
        </p:txBody>
      </p:sp>
      <p:pic>
        <p:nvPicPr>
          <p:cNvPr id="1026" name="Picture 2" descr="D:\Desktop\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060848"/>
            <a:ext cx="4038600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Лев Семенович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Выготский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Л.С. ВЫГОТСКИЙ сказал: «С одной стороны, дефект есть минус, ограничение, слабость, умаление развития; с другой — именно поэтому, что он создаёт трудности, он стимулирует повышенное усиленное движение вперёд».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konspekta.net/megalektsiiru/baza3/2010763524198.files/image116.pn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060848"/>
            <a:ext cx="3384376" cy="3744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Людвиг Ван Бетховен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68760"/>
            <a:ext cx="4752528" cy="4937916"/>
          </a:xfrm>
        </p:spPr>
        <p:txBody>
          <a:bodyPr>
            <a:normAutofit fontScale="25000" lnSpcReduction="20000"/>
          </a:bodyPr>
          <a:lstStyle/>
          <a:p>
            <a:pPr indent="274320">
              <a:lnSpc>
                <a:spcPct val="120000"/>
              </a:lnSpc>
            </a:pPr>
            <a:r>
              <a:rPr lang="ru-RU" dirty="0" smtClean="0"/>
              <a:t>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Людвиг Ван Бетховен пять симфоний из девяти сочинил, будучи глухим. Кто знает, смог бы талант Бетховена проявиться с такой поразительной силой, если бы вечная тишина не оставила его один на один с музыкой.</a:t>
            </a:r>
          </a:p>
          <a:p>
            <a:pPr indent="274320">
              <a:lnSpc>
                <a:spcPct val="120000"/>
              </a:lnSpc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indent="274320">
              <a:lnSpc>
                <a:spcPct val="120000"/>
              </a:lnSpc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Легендарный композитор страдал от серьезных проблем со слухом и постепенно терял способность слышать.</a:t>
            </a:r>
          </a:p>
          <a:p>
            <a:pPr indent="274320">
              <a:lnSpc>
                <a:spcPct val="120000"/>
              </a:lnSpc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indent="274320">
              <a:lnSpc>
                <a:spcPct val="120000"/>
              </a:lnSpc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 возрасте 31 года Людвиг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ван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Бетховен впервые столкнулся со звоном в ушах, или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тиннитусом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 Со временем слух великого композитора ухудшался. Известно, что во время премьеры Симфонии № 9 Бетховен вовсе потерял способность распознавать звуки. На тот момент ему исполнилось 54 года.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D:\Desktop\slide_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12776"/>
            <a:ext cx="403860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 smtClean="0"/>
              <a:t>  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Франциско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Гойя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186808" cy="443484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sz="2400" dirty="0" smtClean="0"/>
          </a:p>
          <a:p>
            <a:pPr indent="274320">
              <a:lnSpc>
                <a:spcPct val="120000"/>
              </a:lnSpc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Создал бы великий испанский художник Гойя столько мировых шедевров, если бы не одиночество, связанное с глухотой. </a:t>
            </a:r>
          </a:p>
          <a:p>
            <a:pPr indent="274320">
              <a:lnSpc>
                <a:spcPct val="120000"/>
              </a:lnSpc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По воспоминаниям современников, Гойя какое-то время страдал от панических атак и  нервных срывов, а потом его разбил паралич и он потерял зрение и слух практически полностью. На протяжении двух месяцев он оставался полностью неподвижным, а потом зрение и двигательные функции восстановились. Слух же был потерян навсегда.</a:t>
            </a:r>
          </a:p>
          <a:p>
            <a:pPr indent="274320">
              <a:lnSpc>
                <a:spcPct val="120000"/>
              </a:lnSpc>
            </a:pPr>
            <a:endParaRPr lang="ru-RU" sz="3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Desktop\583805_origina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4618" y="1920875"/>
            <a:ext cx="3445764" cy="4433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2424"/>
          </a:xfrm>
        </p:spPr>
        <p:txBody>
          <a:bodyPr>
            <a:no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Знаменитые картины </a:t>
            </a:r>
            <a:b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Франциско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Гойя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Desktop\tres-de-mayo-trete-may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16832"/>
            <a:ext cx="4038600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D:\Desktop\bcnznamengoya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88840"/>
            <a:ext cx="4038600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Константин Эдуардович</a:t>
            </a:r>
            <a:b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Циолковский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1772816"/>
            <a:ext cx="4680520" cy="5085184"/>
          </a:xfrm>
        </p:spPr>
        <p:txBody>
          <a:bodyPr>
            <a:normAutofit fontScale="92500" lnSpcReduction="10000"/>
          </a:bodyPr>
          <a:lstStyle/>
          <a:p>
            <a:pPr indent="274320">
              <a:lnSpc>
                <a:spcPct val="12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Константин Эдуардович Циолковский, открытия которого внесли весомый вклад в развитие науки, а биография вызывает интерес не только с точки зрения его достижений, – это великий ученый, советский исследователь с мировым именем, основоположник космонавтики и пропагандист освоения космического пространства. Известен как разработчик модели ракеты, способной покорить космическое пространство. </a:t>
            </a:r>
          </a:p>
          <a:p>
            <a:pPr indent="274320">
              <a:lnSpc>
                <a:spcPct val="120000"/>
              </a:lnSpc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274320">
              <a:lnSpc>
                <a:spcPct val="12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1868 году семья переехала в Вятку, где Константин стали учеником мужской гимназии. Обучение давалось тяжело, основной причиной тому была глухота – следствие скарлатины, которую мальчик перенес в 9-летнем возрасте. </a:t>
            </a:r>
          </a:p>
          <a:p>
            <a:pPr indent="274320">
              <a:lnSpc>
                <a:spcPct val="120000"/>
              </a:lnSpc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274320">
              <a:lnSpc>
                <a:spcPct val="12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«Глухота заставляла непрерывно страдать моё самолюбие, была моим погоняем, кнутом, который гнал меня всю жизнь».</a:t>
            </a:r>
          </a:p>
          <a:p>
            <a:endParaRPr lang="ru-RU" sz="1200" dirty="0" smtClean="0"/>
          </a:p>
          <a:p>
            <a:endParaRPr lang="ru-RU" sz="1200" dirty="0"/>
          </a:p>
        </p:txBody>
      </p:sp>
      <p:pic>
        <p:nvPicPr>
          <p:cNvPr id="20482" name="Picture 2" descr="D:\Desktop\58804324ca6b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88840"/>
            <a:ext cx="4038600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291264" cy="792088"/>
          </a:xfrm>
        </p:spPr>
        <p:txBody>
          <a:bodyPr>
            <a:noAutofit/>
          </a:bodyPr>
          <a:lstStyle/>
          <a:p>
            <a:pPr lvl="0" algn="ctr"/>
            <a: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этапы развития 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сурдопедагогики.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988840"/>
            <a:ext cx="8784976" cy="3672408"/>
          </a:xfrm>
        </p:spPr>
        <p:txBody>
          <a:bodyPr>
            <a:normAutofit/>
          </a:bodyPr>
          <a:lstStyle/>
          <a:p>
            <a:pPr indent="27432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indent="27432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Руси призрением глухих и других «убогих» занимались православная церковь и монастыри. Опыт воспитания и обучения глухих в России был накоплен также благодаря организации системы общественного, а не церковного призрения, удачным примером которого было создание Петербургского и Московского воспитательных домов, где вместе с детьми-сиротами воспитывались глухие дети, осваивая основы грамоты и ремесло . Мимическая и устная системы обучения глухих появились в России в ХIХ в. в связи с началом школьного обучения.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1038</Words>
  <Application>Microsoft Office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Л.С.Выготский об отношении к жестовой речи и ее использованию при обучении глухих детей</vt:lpstr>
      <vt:lpstr> Немного истории</vt:lpstr>
      <vt:lpstr>       Франциско Гойя</vt:lpstr>
      <vt:lpstr>Лев Семенович Выготский</vt:lpstr>
      <vt:lpstr>Людвиг Ван Бетховен</vt:lpstr>
      <vt:lpstr>  Франциско Гойя</vt:lpstr>
      <vt:lpstr>Знаменитые картины  Франциско Гойя</vt:lpstr>
      <vt:lpstr>Константин Эдуардович  Циолковский</vt:lpstr>
      <vt:lpstr>         Основные этапы развития  сурдопедагогики. </vt:lpstr>
      <vt:lpstr>         Основные этапы развития  сурдопедагогики. </vt:lpstr>
      <vt:lpstr>Из истории развития</vt:lpstr>
      <vt:lpstr>Слайд 12</vt:lpstr>
      <vt:lpstr>Слайд 13</vt:lpstr>
      <vt:lpstr>Слайд 14</vt:lpstr>
      <vt:lpstr>Слайд 15</vt:lpstr>
      <vt:lpstr>Слайд 16</vt:lpstr>
      <vt:lpstr>Слайд 17</vt:lpstr>
      <vt:lpstr>Спасибо за внимание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Л.С.Выготский об отношении к жестовой речи и ее использованию при обучении глухих детей</dc:title>
  <dc:creator>home</dc:creator>
  <cp:lastModifiedBy>home</cp:lastModifiedBy>
  <cp:revision>6</cp:revision>
  <dcterms:created xsi:type="dcterms:W3CDTF">2018-04-20T14:27:05Z</dcterms:created>
  <dcterms:modified xsi:type="dcterms:W3CDTF">2018-04-24T13:34:58Z</dcterms:modified>
</cp:coreProperties>
</file>