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3" r:id="rId5"/>
    <p:sldId id="259" r:id="rId6"/>
    <p:sldId id="260" r:id="rId7"/>
    <p:sldId id="261" r:id="rId8"/>
    <p:sldId id="267" r:id="rId9"/>
    <p:sldId id="264" r:id="rId10"/>
    <p:sldId id="265" r:id="rId11"/>
    <p:sldId id="266" r:id="rId12"/>
    <p:sldId id="270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DB9ABF5-06EB-40EC-8782-0526F96F589F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79C7194-61B3-436F-86D9-440181765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9ABF5-06EB-40EC-8782-0526F96F589F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C7194-61B3-436F-86D9-440181765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9ABF5-06EB-40EC-8782-0526F96F589F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C7194-61B3-436F-86D9-440181765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DB9ABF5-06EB-40EC-8782-0526F96F589F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C7194-61B3-436F-86D9-440181765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DB9ABF5-06EB-40EC-8782-0526F96F589F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79C7194-61B3-436F-86D9-440181765D6F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DB9ABF5-06EB-40EC-8782-0526F96F589F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79C7194-61B3-436F-86D9-440181765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DB9ABF5-06EB-40EC-8782-0526F96F589F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79C7194-61B3-436F-86D9-440181765D6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9ABF5-06EB-40EC-8782-0526F96F589F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C7194-61B3-436F-86D9-440181765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DB9ABF5-06EB-40EC-8782-0526F96F589F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79C7194-61B3-436F-86D9-440181765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DB9ABF5-06EB-40EC-8782-0526F96F589F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79C7194-61B3-436F-86D9-440181765D6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DB9ABF5-06EB-40EC-8782-0526F96F589F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79C7194-61B3-436F-86D9-440181765D6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DB9ABF5-06EB-40EC-8782-0526F96F589F}" type="datetimeFigureOut">
              <a:rPr lang="ru-RU" smtClean="0"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79C7194-61B3-436F-86D9-440181765D6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084760"/>
          </a:xfrm>
        </p:spPr>
        <p:txBody>
          <a:bodyPr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ФИТБОЛ-ГИМНАСТИКА для детей дошкольного возраста</a:t>
            </a:r>
            <a:r>
              <a:rPr lang="en-U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3573016"/>
            <a:ext cx="8062912" cy="280831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l"/>
            <a:r>
              <a:rPr lang="ru-RU" dirty="0" smtClean="0"/>
              <a:t>Выполнила </a:t>
            </a:r>
          </a:p>
          <a:p>
            <a:pPr algn="l"/>
            <a:r>
              <a:rPr lang="ru-RU" dirty="0" smtClean="0"/>
              <a:t>Задорина М.А</a:t>
            </a:r>
            <a:r>
              <a:rPr lang="ru-RU" dirty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252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2112"/>
          </a:xfrm>
        </p:spPr>
        <p:txBody>
          <a:bodyPr>
            <a:noAutofit/>
          </a:bodyPr>
          <a:lstStyle/>
          <a:p>
            <a:pPr fontAlgn="base"/>
            <a:r>
              <a:rPr lang="ru-RU" sz="1800" b="1" dirty="0">
                <a:solidFill>
                  <a:schemeClr val="accent2"/>
                </a:solidFill>
              </a:rPr>
              <a:t>В младшем дошкольном </a:t>
            </a:r>
            <a:r>
              <a:rPr lang="ru-RU" sz="1600" b="1" dirty="0" smtClean="0"/>
              <a:t>возрасте </a:t>
            </a:r>
            <a:r>
              <a:rPr lang="ru-RU" sz="1600" b="1" dirty="0"/>
              <a:t>используют показ, имитации, зрительные, звуковые ориентиры.</a:t>
            </a:r>
          </a:p>
          <a:p>
            <a:pPr fontAlgn="base"/>
            <a:r>
              <a:rPr lang="ru-RU" sz="1600" b="1" dirty="0"/>
              <a:t>Показ применяется, когда детей знакомят с новыми движениями, которые демонстрируется несколько раз. Прием подражания действиям животных или явлениям природы и общественной жизни очень помогает при обучении детей физическим упражнениям. Подражая, например, действиям зайчика, дети входят в образ и с большим удовольствием прыгают на </a:t>
            </a:r>
            <a:r>
              <a:rPr lang="ru-RU" sz="1600" b="1" dirty="0" err="1"/>
              <a:t>фитболах</a:t>
            </a:r>
            <a:r>
              <a:rPr lang="ru-RU" sz="1600" b="1" dirty="0"/>
              <a:t>. Возникающие при этом положительные эмоции побуждают много раз повторять одно и то же движение, способствуют закреплению двигательного навыка, улучшению его качества, развитию выносливости. Зрительные ориентиры помогают детям уточнить направления движения и разнообразить занятие. Звуковые ориентиры применяются для освоения ритма и регулирования темпа движений на </a:t>
            </a:r>
            <a:r>
              <a:rPr lang="ru-RU" sz="1600" b="1" dirty="0" err="1"/>
              <a:t>фитболе</a:t>
            </a:r>
            <a:r>
              <a:rPr lang="ru-RU" sz="1600" b="1" dirty="0"/>
              <a:t>, а также как сигнал для начала и окончания действия, для эмоционального подъема. В качестве звуковых ориентиров используются музыкальное сопровождение на фортепиано или аудиозапись, удары в бубен, хлопки в ладоши и пр.</a:t>
            </a:r>
          </a:p>
          <a:p>
            <a:pPr fontAlgn="base"/>
            <a:r>
              <a:rPr lang="ru-RU" sz="1600" b="1" dirty="0"/>
              <a:t>Индивидуальная помощь при обучении физическим упражнениям используется для уточнения посадки на </a:t>
            </a:r>
            <a:r>
              <a:rPr lang="ru-RU" sz="1600" b="1" dirty="0" err="1"/>
              <a:t>фитболе</a:t>
            </a:r>
            <a:r>
              <a:rPr lang="ru-RU" sz="1600" b="1" dirty="0"/>
              <a:t>, для создания правильных мышечных ощущений, создания уверенности, успеха. Многие физические упражнения имеют условные названия, которые отражают характер движения, например: «Боксер», «Перекат</a:t>
            </a:r>
            <a:r>
              <a:rPr lang="ru-RU" sz="1600" dirty="0" smtClean="0"/>
              <a:t>»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8781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091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8096"/>
          </a:xfrm>
        </p:spPr>
        <p:txBody>
          <a:bodyPr>
            <a:normAutofit fontScale="55000" lnSpcReduction="20000"/>
          </a:bodyPr>
          <a:lstStyle/>
          <a:p>
            <a:r>
              <a:rPr lang="ru-RU" sz="3300" b="1" dirty="0">
                <a:solidFill>
                  <a:schemeClr val="accent2"/>
                </a:solidFill>
              </a:rPr>
              <a:t>В среднем и старшем возрасте </a:t>
            </a:r>
            <a:r>
              <a:rPr lang="ru-RU" sz="3300" b="1" dirty="0"/>
              <a:t>с расширением двигательного опыта детей увеличивается роль словесных приемов без сопровождения показом, используются более сложные наглядные пособия для уточнения построения в виде схемы или фотографии. Сюжетный рассказ используется для возбуждения у детей интереса к занятиям, желания ознакомиться с техникой их выполнения. Например, воспитатель рассказывает сказку «Колобок», а дети выполняют соответствующие упражнения. На занятиях используются также стихи, считалки, загадки, а беседа помогает выяснить интересы детей, способствует уточнению, расширению, обобщению знаний, представлений о технике физических упражнений. </a:t>
            </a:r>
            <a:endParaRPr lang="ru-RU" sz="3300" b="1" dirty="0" smtClean="0"/>
          </a:p>
          <a:p>
            <a:r>
              <a:rPr lang="ru-RU" sz="3300" b="1" dirty="0" smtClean="0"/>
              <a:t>С </a:t>
            </a:r>
            <a:r>
              <a:rPr lang="ru-RU" sz="3300" b="1" dirty="0"/>
              <a:t>целью закрепления двигательных навыков упражнения на </a:t>
            </a:r>
            <a:r>
              <a:rPr lang="ru-RU" sz="3300" b="1" dirty="0" err="1"/>
              <a:t>фитболе</a:t>
            </a:r>
            <a:r>
              <a:rPr lang="ru-RU" sz="3300" b="1" dirty="0"/>
              <a:t> следует проводить в игровой и соревновательной формах. В результате возникает особый физиологический и эмоциональный фон, что усиливает воздействие упражнений на организм, способствует проявлению максимальных функциональных возможностей и психических сил. При этом предъявляются более высокие требования к физическим и морально-волевым качествам (решительность, честность, благородство и т. д.) </a:t>
            </a:r>
            <a:endParaRPr lang="ru-RU" sz="33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142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242"/>
          </a:xfrm>
        </p:spPr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30064"/>
          </a:xfrm>
        </p:spPr>
        <p:txBody>
          <a:bodyPr/>
          <a:lstStyle/>
          <a:p>
            <a:r>
              <a:rPr lang="ru-RU" dirty="0" smtClean="0"/>
              <a:t>Н.Э. Власенко «</a:t>
            </a:r>
            <a:r>
              <a:rPr lang="ru-RU" dirty="0" err="1" smtClean="0"/>
              <a:t>Фитбол</a:t>
            </a:r>
            <a:r>
              <a:rPr lang="ru-RU" dirty="0" smtClean="0"/>
              <a:t>-гимнастика в физическом воспитании детей дошкольного возраста» </a:t>
            </a:r>
          </a:p>
          <a:p>
            <a:r>
              <a:rPr lang="ru-RU" dirty="0" smtClean="0"/>
              <a:t>Ж.Е. </a:t>
            </a:r>
            <a:r>
              <a:rPr lang="ru-RU" dirty="0" err="1" smtClean="0"/>
              <a:t>Фирилева</a:t>
            </a:r>
            <a:r>
              <a:rPr lang="ru-RU" dirty="0" smtClean="0"/>
              <a:t>, </a:t>
            </a:r>
            <a:r>
              <a:rPr lang="ru-RU" dirty="0" err="1" smtClean="0"/>
              <a:t>Е.Г.Сайкина</a:t>
            </a:r>
            <a:r>
              <a:rPr lang="ru-RU" dirty="0" smtClean="0"/>
              <a:t> «Фитнес-</a:t>
            </a:r>
            <a:r>
              <a:rPr lang="ru-RU" dirty="0" err="1" smtClean="0"/>
              <a:t>данс</a:t>
            </a:r>
            <a:r>
              <a:rPr lang="ru-RU" dirty="0" smtClean="0"/>
              <a:t> лечебно-профилактический танец»</a:t>
            </a:r>
          </a:p>
          <a:p>
            <a:endParaRPr lang="ru-RU" dirty="0"/>
          </a:p>
        </p:txBody>
      </p:sp>
      <p:pic>
        <p:nvPicPr>
          <p:cNvPr id="4" name="Рисунок 3" descr="C:\Users\Roman\Downloads\IMG_514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181602"/>
            <a:ext cx="2088232" cy="2482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Roman\Downloads\IMG_514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17909"/>
            <a:ext cx="1904757" cy="26931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764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53777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53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71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6120680"/>
          </a:xfrm>
        </p:spPr>
        <p:txBody>
          <a:bodyPr>
            <a:normAutofit fontScale="85000" lnSpcReduction="10000"/>
          </a:bodyPr>
          <a:lstStyle/>
          <a:p>
            <a:pPr marL="64008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u="sng" dirty="0">
                <a:latin typeface="Times New Roman"/>
                <a:ea typeface="Times New Roman"/>
                <a:cs typeface="Times New Roman"/>
              </a:rPr>
              <a:t>Дошкольный </a:t>
            </a:r>
            <a:r>
              <a:rPr lang="ru-RU" sz="3200" u="sng" dirty="0" smtClean="0">
                <a:latin typeface="Times New Roman"/>
                <a:ea typeface="Times New Roman"/>
                <a:cs typeface="Times New Roman"/>
              </a:rPr>
              <a:t>возраст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наиболее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важный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для формирования двигательных навыков и физических качеств, так как в этот период наиболее интенсивно развиваются различные органы и системы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.</a:t>
            </a:r>
          </a:p>
          <a:p>
            <a:pPr marL="64008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В этом возрасте интенсивно созревает мозжечок, подкорковые образования, кора, улучшается способность к анализу движений сверстников. Именно этим требованиям отвечает методика работы с </a:t>
            </a:r>
            <a:r>
              <a:rPr lang="ru-RU" sz="3200" dirty="0" err="1">
                <a:latin typeface="Times New Roman"/>
                <a:ea typeface="Times New Roman"/>
                <a:cs typeface="Times New Roman"/>
              </a:rPr>
              <a:t>фитбол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-мячами. Совместная работа двигательного, вестибулярного, зрительного и тактильного анализаторов, которые включаются при выполнении упражнений на мяче, усиливает эффект занятий.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такое </a:t>
            </a:r>
            <a:r>
              <a:rPr lang="ru-RU" dirty="0" err="1" smtClean="0"/>
              <a:t>фитбол</a:t>
            </a:r>
            <a:r>
              <a:rPr lang="ru-RU" dirty="0" smtClean="0"/>
              <a:t>-гимнастика?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2"/>
                </a:solidFill>
              </a:rPr>
              <a:t>Фитбол</a:t>
            </a:r>
            <a:r>
              <a:rPr lang="ru-RU" dirty="0" smtClean="0"/>
              <a:t>- это большой мяч диметром 45-78 см.</a:t>
            </a:r>
          </a:p>
          <a:p>
            <a:r>
              <a:rPr lang="ru-RU" dirty="0" err="1" smtClean="0">
                <a:solidFill>
                  <a:schemeClr val="accent2"/>
                </a:solidFill>
              </a:rPr>
              <a:t>Фитбол</a:t>
            </a:r>
            <a:r>
              <a:rPr lang="ru-RU" dirty="0" smtClean="0">
                <a:solidFill>
                  <a:schemeClr val="accent2"/>
                </a:solidFill>
              </a:rPr>
              <a:t>-гимнастика</a:t>
            </a:r>
            <a:r>
              <a:rPr lang="ru-RU" dirty="0" smtClean="0"/>
              <a:t>-это занятия на больших упругих мячах, которые обеспечивают целенаправленное и комплексное решение оздоровительных, образовательных и воспитательных задач.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234647"/>
            <a:ext cx="2111896" cy="1369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гимнастических мячей</a:t>
            </a:r>
            <a:endParaRPr lang="ru-RU" dirty="0"/>
          </a:p>
        </p:txBody>
      </p:sp>
      <p:pic>
        <p:nvPicPr>
          <p:cNvPr id="4" name="Объект 3" descr="C:\Users\Roman\Downloads\IMG_5331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61" y="2060848"/>
            <a:ext cx="2544370" cy="1942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Roman\Downloads\IMG_5329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814584"/>
            <a:ext cx="1668780" cy="2499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Roman\Downloads\IMG_5330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916832"/>
            <a:ext cx="1947545" cy="2503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Roman\Downloads\IMG_5333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403648" y="4634651"/>
            <a:ext cx="1817370" cy="1947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761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Развивать физические качества и укреплять здоровье детей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132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Задачи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6088"/>
          </a:xfrm>
        </p:spPr>
        <p:txBody>
          <a:bodyPr>
            <a:normAutofit fontScale="92500" lnSpcReduction="20000"/>
          </a:bodyPr>
          <a:lstStyle/>
          <a:p>
            <a:pPr marL="64008" indent="0">
              <a:buNone/>
            </a:pPr>
            <a:r>
              <a:rPr lang="ru-RU" sz="2600" b="1" i="1" u="sng" dirty="0"/>
              <a:t>Оздоровительные:</a:t>
            </a:r>
            <a:endParaRPr lang="ru-RU" sz="2600" b="1" u="sng" dirty="0"/>
          </a:p>
          <a:p>
            <a:pPr lvl="0"/>
            <a:r>
              <a:rPr lang="ru-RU" sz="2600" b="1" dirty="0"/>
              <a:t>Укреплять здоровье детей с помощью </a:t>
            </a:r>
            <a:r>
              <a:rPr lang="ru-RU" sz="2600" b="1" dirty="0" err="1"/>
              <a:t>фитболов</a:t>
            </a:r>
            <a:r>
              <a:rPr lang="ru-RU" sz="2600" b="1" dirty="0"/>
              <a:t>.</a:t>
            </a:r>
          </a:p>
          <a:p>
            <a:pPr lvl="0"/>
            <a:r>
              <a:rPr lang="ru-RU" sz="2600" b="1" dirty="0"/>
              <a:t>Развивать силу мышц, поддерживающих правильную осанку.</a:t>
            </a:r>
          </a:p>
          <a:p>
            <a:pPr lvl="0"/>
            <a:r>
              <a:rPr lang="ru-RU" sz="2600" b="1" dirty="0"/>
              <a:t>Совершенствование функций организма, повышение его защитных свойств и устойчивости к заболеваниям с помощью </a:t>
            </a:r>
            <a:r>
              <a:rPr lang="ru-RU" sz="2600" b="1" dirty="0" err="1"/>
              <a:t>фитболов</a:t>
            </a:r>
            <a:r>
              <a:rPr lang="ru-RU" sz="2600" b="1" dirty="0"/>
              <a:t>.</a:t>
            </a:r>
          </a:p>
          <a:p>
            <a:pPr marL="64008" indent="0">
              <a:buNone/>
            </a:pPr>
            <a:r>
              <a:rPr lang="ru-RU" sz="2600" b="1" i="1" u="sng" dirty="0"/>
              <a:t>Образовательные</a:t>
            </a:r>
            <a:r>
              <a:rPr lang="ru-RU" sz="2600" b="1" i="1" dirty="0"/>
              <a:t>:</a:t>
            </a:r>
            <a:endParaRPr lang="ru-RU" sz="2600" b="1" dirty="0"/>
          </a:p>
          <a:p>
            <a:pPr lvl="0"/>
            <a:r>
              <a:rPr lang="ru-RU" sz="2600" b="1" dirty="0"/>
              <a:t>Развивать двигательную сферу ребенка и его физические качества: выносливость, ловкость, быстроту, гибкость.</a:t>
            </a:r>
          </a:p>
          <a:p>
            <a:pPr marL="64008" indent="0">
              <a:buNone/>
            </a:pPr>
            <a:r>
              <a:rPr lang="ru-RU" sz="2600" b="1" i="1" u="sng" dirty="0" smtClean="0"/>
              <a:t>Воспитательные</a:t>
            </a:r>
            <a:r>
              <a:rPr lang="ru-RU" sz="2600" b="1" i="1" dirty="0" smtClean="0"/>
              <a:t>:</a:t>
            </a:r>
            <a:endParaRPr lang="ru-RU" sz="2600" b="1" dirty="0"/>
          </a:p>
          <a:p>
            <a:pPr lvl="0"/>
            <a:r>
              <a:rPr lang="ru-RU" sz="2600" b="1" dirty="0"/>
              <a:t>Воспитывать интерес и потребность в физических упражнениях и </a:t>
            </a:r>
            <a:r>
              <a:rPr lang="ru-RU" sz="2600" b="1" dirty="0" smtClean="0"/>
              <a:t>играх</a:t>
            </a:r>
            <a:endParaRPr lang="ru-RU" sz="2600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732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Задачи (Казанская А.В., Пикалева Е.Ю.)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801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   • </a:t>
            </a:r>
            <a:r>
              <a:rPr lang="ru-RU" b="1" dirty="0"/>
              <a:t>Развитие двигательных качеств;</a:t>
            </a:r>
          </a:p>
          <a:p>
            <a:r>
              <a:rPr lang="ru-RU" b="1" dirty="0"/>
              <a:t>    • Обучение основным двигательным действиям;</a:t>
            </a:r>
          </a:p>
          <a:p>
            <a:r>
              <a:rPr lang="ru-RU" b="1" dirty="0"/>
              <a:t>    • Развитие и совершенствование координации движений и равновесия;</a:t>
            </a:r>
          </a:p>
          <a:p>
            <a:r>
              <a:rPr lang="ru-RU" b="1" dirty="0"/>
              <a:t>    • Укрепление мышечного корсета, создание навыка правильной осанки;</a:t>
            </a:r>
          </a:p>
          <a:p>
            <a:r>
              <a:rPr lang="ru-RU" b="1" dirty="0"/>
              <a:t>    • Улучшения функционирования сердечно-сосудистой и дыхательной систем;</a:t>
            </a:r>
          </a:p>
          <a:p>
            <a:r>
              <a:rPr lang="ru-RU" b="1" dirty="0"/>
              <a:t>    • Нормализация работы нервной системы, стимуляция нервно-психического развития;</a:t>
            </a:r>
          </a:p>
          <a:p>
            <a:r>
              <a:rPr lang="ru-RU" b="1" dirty="0"/>
              <a:t>    • Улучшение кровоснабжения позвоночника, суставов и внутренних органов, устранение венозного застоя;</a:t>
            </a:r>
          </a:p>
          <a:p>
            <a:r>
              <a:rPr lang="ru-RU" b="1" dirty="0"/>
              <a:t>    • Улучшение коммуникативной и эмоционально-волевой сферы;</a:t>
            </a:r>
          </a:p>
          <a:p>
            <a:r>
              <a:rPr lang="ru-RU" b="1" dirty="0"/>
              <a:t>    • Стимуляция развития анализаторных систем, </a:t>
            </a:r>
            <a:r>
              <a:rPr lang="ru-RU" b="1" dirty="0" smtClean="0"/>
              <a:t>чувствительности</a:t>
            </a:r>
            <a:r>
              <a:rPr lang="ru-RU" b="1" dirty="0"/>
              <a:t>;</a:t>
            </a:r>
          </a:p>
          <a:p>
            <a:r>
              <a:rPr lang="ru-RU" b="1" dirty="0"/>
              <a:t>    • Развитие мелкой моторики и речи.</a:t>
            </a:r>
          </a:p>
        </p:txBody>
      </p:sp>
    </p:spTree>
    <p:extLst>
      <p:ext uri="{BB962C8B-B14F-4D97-AF65-F5344CB8AC3E}">
        <p14:creationId xmlns:p14="http://schemas.microsoft.com/office/powerpoint/2010/main" val="332239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9208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   </a:t>
            </a:r>
            <a:r>
              <a:rPr lang="ru-RU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проведению</a:t>
            </a:r>
          </a:p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Занимающиеся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фитболами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должны находиться на расстоянии 1-1,5 м друг от друга и от выступающих предметов в зале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выполнении упраж­нений в сочетании с колебательными покачиваниями на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фитболе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необходимо контролировать постоянный контакт с поверхностью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фитбола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продолжительность упражнений индивидуальны для каждого ребенка.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212976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/>
              <a:t>     </a:t>
            </a:r>
          </a:p>
          <a:p>
            <a:pPr fontAlgn="base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занятия в младшей группе не должна превышать 15 мин, в средней -20 мин, в старшей 25 мин, в подготовительной группе 30 мин.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(прописано  в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СанПин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рассчитывают в зависимости от возраста.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фитболом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проводятся по подгруппам с учетом групп здоровья, роста. Они проводятся по традиционным частям: подготовительная, основная и заключительная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фитбол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-гимнастикой в основной программе не прописаны, но предусмотрены в парциальных программах.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30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12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Методика проведения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408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ПОДГОТОВИТЕЛЬНАЯ ЧАСТЬ (Разминка проводится под веселую детскую музыку. Во время разминки выполняются упражнения для всех основных групп мышц, начиная с головы и заканчивая ногами.)</a:t>
            </a:r>
          </a:p>
          <a:p>
            <a:endParaRPr lang="ru-RU" dirty="0" smtClean="0"/>
          </a:p>
          <a:p>
            <a:r>
              <a:rPr lang="ru-RU" dirty="0" smtClean="0"/>
              <a:t>ОСНОВНАЯ ЧАСТЬ- реализация задач обучения и закрепления двигательных навыков и умений, воспитание физических качеств, обогащение двигательного опыта детей.</a:t>
            </a:r>
          </a:p>
          <a:p>
            <a:endParaRPr lang="ru-RU" dirty="0" smtClean="0"/>
          </a:p>
          <a:p>
            <a:r>
              <a:rPr lang="ru-RU" dirty="0"/>
              <a:t>ЗАКЛЮЧИТЕЛЬНАЯ ЧАСТЬ- обеспечивает постепенное снижение эмоциональной и физической нагрузки.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04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365</TotalTime>
  <Words>786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ФИТБОЛ-ГИМНАСТИКА для детей дошкольного возраста </vt:lpstr>
      <vt:lpstr>Презентация PowerPoint</vt:lpstr>
      <vt:lpstr>Что такое фитбол-гимнастика?</vt:lpstr>
      <vt:lpstr>Виды гимнастических мячей</vt:lpstr>
      <vt:lpstr>Цель</vt:lpstr>
      <vt:lpstr>Задачи</vt:lpstr>
      <vt:lpstr>Задачи (Казанская А.В., Пикалева Е.Ю.)</vt:lpstr>
      <vt:lpstr>Презентация PowerPoint</vt:lpstr>
      <vt:lpstr>Методика проведения</vt:lpstr>
      <vt:lpstr>Содержание</vt:lpstr>
      <vt:lpstr>Презентация PowerPoint</vt:lpstr>
      <vt:lpstr>Литература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Roman</dc:creator>
  <cp:lastModifiedBy>Roman</cp:lastModifiedBy>
  <cp:revision>26</cp:revision>
  <dcterms:created xsi:type="dcterms:W3CDTF">2018-02-04T19:09:45Z</dcterms:created>
  <dcterms:modified xsi:type="dcterms:W3CDTF">2018-12-11T18:43:39Z</dcterms:modified>
</cp:coreProperties>
</file>