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9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97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9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39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15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8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262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358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906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056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86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63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327D1-4549-48D1-8581-E97350A330E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8EC90-54E6-4798-92CD-2A626E37B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79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584175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1916832"/>
            <a:ext cx="4464496" cy="4248472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Составил: </a:t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И.А. </a:t>
            </a:r>
            <a:r>
              <a:rPr lang="ru-RU" sz="200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Морозова,</a:t>
            </a:r>
          </a:p>
          <a:p>
            <a:pPr algn="r"/>
            <a:r>
              <a:rPr lang="ru-RU" sz="200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высшей </a:t>
            </a:r>
            <a:r>
              <a:rPr lang="ru-RU" sz="200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квалификационной категории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48680"/>
            <a:ext cx="7704856" cy="325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>
              <a:spcBef>
                <a:spcPct val="20000"/>
              </a:spcBef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_Albionic" pitchFamily="34" charset="-52"/>
              </a:rPr>
              <a:t>Автономная некоммерческая организация  </a:t>
            </a:r>
          </a:p>
          <a:p>
            <a:pPr marL="342900" lvl="0" indent="-342900" algn="r">
              <a:spcBef>
                <a:spcPct val="20000"/>
              </a:spcBef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_Albionic" pitchFamily="34" charset="-52"/>
              </a:rPr>
              <a:t>дошкольного образования </a:t>
            </a:r>
          </a:p>
          <a:p>
            <a:pPr marL="342900" lvl="0" indent="-342900" algn="r">
              <a:spcBef>
                <a:spcPct val="20000"/>
              </a:spcBef>
              <a:defRPr/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_Albionic" pitchFamily="34" charset="-52"/>
              </a:rPr>
              <a:t>«Планета детства «Лада»</a:t>
            </a:r>
            <a:b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_Albionic" pitchFamily="34" charset="-52"/>
              </a:rPr>
            </a:b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a_Albionic" pitchFamily="34" charset="-52"/>
              </a:rPr>
              <a:t> Детский сад № 201 «Волшебница»</a:t>
            </a:r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Использование интерактивных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игр в формировании ЗОЖ у дошкольников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92508"/>
            <a:ext cx="3096344" cy="3342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9" descr="эмблема для Wor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267" y="548680"/>
            <a:ext cx="1440160" cy="130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user\Рабочий стол\Метод.неделя СИПКРО\Эмблема\Логотип Волшебница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559839"/>
            <a:ext cx="1368152" cy="128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845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584175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Азбука Здоровья </a:t>
            </a:r>
            <a:b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(круги </a:t>
            </a:r>
            <a:r>
              <a:rPr lang="ru-RU" sz="36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Луллия</a:t>
            </a:r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)</a:t>
            </a:r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916832"/>
            <a:ext cx="3168352" cy="4248472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</a:rPr>
              <a:t>Элементы здорового образа жизни</a:t>
            </a:r>
            <a:r>
              <a:rPr lang="ru-RU" sz="1800" u="sng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285750" indent="-285750" algn="l">
              <a:buFontTx/>
              <a:buChar char="-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режим дня;</a:t>
            </a:r>
          </a:p>
          <a:p>
            <a:pPr marL="285750" indent="-285750" algn="l">
              <a:buFontTx/>
              <a:buChar char="-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вигательная активность;</a:t>
            </a:r>
          </a:p>
          <a:p>
            <a:pPr marL="285750" indent="-285750" algn="l">
              <a:buFontTx/>
              <a:buChar char="-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едицинская активность;</a:t>
            </a:r>
          </a:p>
          <a:p>
            <a:pPr marL="285750" indent="-285750" algn="l">
              <a:buFontTx/>
              <a:buChar char="-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закаливание;</a:t>
            </a:r>
          </a:p>
          <a:p>
            <a:pPr marL="285750" indent="-285750" algn="l">
              <a:buFontTx/>
              <a:buChar char="-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равильное питание.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030" y="1916832"/>
            <a:ext cx="5000832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7057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512168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Интерактивное панно</a:t>
            </a:r>
            <a:b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«Здоровый образ жизни»</a:t>
            </a:r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1916832"/>
            <a:ext cx="3240360" cy="4248472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2">
                    <a:lumMod val="75000"/>
                  </a:schemeClr>
                </a:solidFill>
              </a:rPr>
              <a:t>Состоит из 3-х частей:</a:t>
            </a:r>
          </a:p>
          <a:p>
            <a:pPr algn="l"/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Копилка Здоровья;</a:t>
            </a:r>
          </a:p>
          <a:p>
            <a:pPr marL="342900" indent="-342900" algn="l">
              <a:buFontTx/>
              <a:buChar char="-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Круги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Луллия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(рациональное питание);</a:t>
            </a:r>
          </a:p>
          <a:p>
            <a:pPr marL="342900" indent="-342900" algn="l">
              <a:buFontTx/>
              <a:buChar char="-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Интерактивная игра по принципу «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Геоконта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» «Спортивные атрибуты»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8" r="5645"/>
          <a:stretch/>
        </p:blipFill>
        <p:spPr>
          <a:xfrm>
            <a:off x="467544" y="2204864"/>
            <a:ext cx="4703748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71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512168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Интерактивное панно с картинками-вкладышами</a:t>
            </a:r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3600400" cy="424847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Представляет собой  поле для различных вариантов игры по ознакомлению со всеми элементами здорового образа жизни.</a:t>
            </a:r>
          </a:p>
          <a:p>
            <a:pPr algn="l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 данном случае – расширение представлений  о двигательной активности:</a:t>
            </a:r>
          </a:p>
          <a:p>
            <a:pPr algn="l"/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лассификация видов спорта (командные, сезонные, силовые, на скорость и т.д.)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778" y="1916833"/>
            <a:ext cx="4635886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048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512168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Тактическое поле </a:t>
            </a:r>
            <a:b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«Футбол»</a:t>
            </a:r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2952328" cy="424847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Обучение правилам и тактике игры в футбол.</a:t>
            </a:r>
          </a:p>
          <a:p>
            <a:pPr algn="l"/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Представляет собой настенное магнитное полотно с фишками. 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336"/>
          <a:stretch/>
        </p:blipFill>
        <p:spPr>
          <a:xfrm>
            <a:off x="3563888" y="2204864"/>
            <a:ext cx="5414412" cy="3696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683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512168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«Тихий тренажёр»</a:t>
            </a:r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1916832"/>
            <a:ext cx="5184576" cy="424847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Развитие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координаций движений, пространственного восприятия, понимание пространственных отношений (право – лево). Тренировка мышц плечевого пояса,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   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                                    спины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, рук и ног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                                            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ea typeface="Times New Roman"/>
                <a:cs typeface="Times New Roman"/>
              </a:rPr>
              <a:t>релаксация.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772816"/>
            <a:ext cx="2886878" cy="39239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68806"/>
            <a:ext cx="2952328" cy="1968621"/>
          </a:xfrm>
          <a:prstGeom prst="round2DiagRect">
            <a:avLst>
              <a:gd name="adj1" fmla="val 16667"/>
              <a:gd name="adj2" fmla="val 3452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341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512168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Игротека</a:t>
            </a:r>
            <a:br>
              <a:rPr lang="ru-RU" sz="3600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«Здоровое питание»</a:t>
            </a:r>
            <a:endParaRPr lang="ru-RU" sz="36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16832"/>
            <a:ext cx="2952328" cy="424847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Подбор  иллюстраций, характеризующих  полезное  влияние </a:t>
            </a:r>
            <a:r>
              <a:rPr lang="ru-RU" sz="2800" smtClean="0">
                <a:solidFill>
                  <a:schemeClr val="tx2">
                    <a:lumMod val="75000"/>
                  </a:schemeClr>
                </a:solidFill>
              </a:rPr>
              <a:t>на системы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органов человека.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204864"/>
            <a:ext cx="4896036" cy="3264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625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512168"/>
          </a:xfr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Ширма </a:t>
            </a:r>
            <a:b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«</a:t>
            </a:r>
            <a:r>
              <a:rPr lang="ru-RU" sz="3600" b="1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Зожик</a:t>
            </a:r>
            <a:r>
              <a:rPr lang="ru-RU" sz="3600" b="1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в детском саду»</a:t>
            </a:r>
            <a:endParaRPr lang="ru-RU" sz="3600" b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1916832"/>
            <a:ext cx="3240360" cy="4392488"/>
          </a:xfrm>
        </p:spPr>
        <p:txBody>
          <a:bodyPr>
            <a:normAutofit lnSpcReduction="10000"/>
          </a:bodyPr>
          <a:lstStyle/>
          <a:p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</a:rPr>
              <a:t>Элементы ЗОЖ представлены в виде д/и, алгоритмов, пиктограмм, карточек и картинок:</a:t>
            </a:r>
          </a:p>
          <a:p>
            <a:pPr algn="l"/>
            <a:r>
              <a:rPr lang="ru-RU" sz="1600" u="sng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карточки с изображением вариантов утренней гимнастики;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-д/и «Полезные – не полезные продукты»;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-опорные картинки пальчиковой гимнастики;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-схемы «Гимнастика для глаз»;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-д/и «</a:t>
            </a:r>
            <a:r>
              <a:rPr lang="ru-RU" sz="1400" u="sng" dirty="0" err="1" smtClean="0">
                <a:solidFill>
                  <a:schemeClr val="tx2">
                    <a:lumMod val="75000"/>
                  </a:schemeClr>
                </a:solidFill>
              </a:rPr>
              <a:t>Мойдодыр</a:t>
            </a:r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»;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-карточки «Моя игра  на прогулке»;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-д/и  «Часы закаливания»;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-лото с алгоритмами оказания первой медицинской помощи;</a:t>
            </a:r>
          </a:p>
          <a:p>
            <a:pPr algn="l"/>
            <a:r>
              <a:rPr lang="ru-RU" sz="1400" u="sng" dirty="0" smtClean="0">
                <a:solidFill>
                  <a:schemeClr val="tx2">
                    <a:lumMod val="75000"/>
                  </a:schemeClr>
                </a:solidFill>
              </a:rPr>
              <a:t>-серия сюжетных картинок «Режим дня»</a:t>
            </a:r>
            <a:endParaRPr lang="ru-RU" sz="14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10" t="5829" r="10161"/>
          <a:stretch/>
        </p:blipFill>
        <p:spPr>
          <a:xfrm>
            <a:off x="323528" y="2132856"/>
            <a:ext cx="4569612" cy="37668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5787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242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Азбука Здоровья  (круги Луллия)</vt:lpstr>
      <vt:lpstr>Интерактивное панно «Здоровый образ жизни»</vt:lpstr>
      <vt:lpstr>Интерактивное панно с картинками-вкладышами</vt:lpstr>
      <vt:lpstr>Тактическое поле  «Футбол»</vt:lpstr>
      <vt:lpstr>«Тихий тренажёр»</vt:lpstr>
      <vt:lpstr>Игротека  «Здоровое питание»</vt:lpstr>
      <vt:lpstr>Ширма  «Зожик в детском саду»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Здоровья  (круги Луллия)</dc:title>
  <dc:creator>morozoff-off@hotmail.com</dc:creator>
  <cp:lastModifiedBy>morozoff-off@hotmail.com</cp:lastModifiedBy>
  <cp:revision>15</cp:revision>
  <dcterms:created xsi:type="dcterms:W3CDTF">2018-09-13T15:08:18Z</dcterms:created>
  <dcterms:modified xsi:type="dcterms:W3CDTF">2018-12-12T13:18:16Z</dcterms:modified>
</cp:coreProperties>
</file>