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3" r:id="rId8"/>
    <p:sldId id="271" r:id="rId9"/>
    <p:sldId id="274" r:id="rId10"/>
    <p:sldId id="272" r:id="rId11"/>
    <p:sldId id="27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4D3BD-469C-441C-BEB3-DC3397DBCE77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B3987-1B20-407C-9CE1-FF3092803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302F-D286-4152-A1F1-5ECA55BB890C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149B3-369E-48B6-9DBF-F6EEC879F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D161D-6EA1-4CE3-8A4F-54736A3742CC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A3EC3-1FCF-48EB-9317-2D7EB6495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42AEC-2FF6-4EFF-9733-B0751D31F52D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E3BE-DF7F-4DFB-B73E-7283CA25E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DBF33-3F07-48B7-8000-2D266EBDC16A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6B49-4E48-4034-8784-840F0B1BE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25956-720F-4B4C-8BC9-348B6A2DB7F6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D5018-3442-4104-9836-6A5D73AF5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943C4-B398-4708-A820-BF87882BC320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7B22-10B7-490E-98AC-704E1ECA3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2F062-A8B6-40D4-9BCE-6D531E969927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1BF97-4833-4C5F-AEC3-4B9F6D519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A5CC5-B3F9-4893-84F1-BBABD621EFCE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38104-89EA-4141-A1C2-0F957C45B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5C2AA-ADA0-4E3D-949B-CD4EB1DF7D83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C93E-B89E-4139-99FA-DD0F11C3F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C9A72-D8D2-45A8-90D9-5FDDC3482367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54E7B-20CF-4803-A570-9896BEBC8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C5D180-C2F1-4AF1-8C3C-54C583C9D1C9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551B7D-9542-4226-B977-13B5DB4C1C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ДЕТЯМ О ПРАВАХ ДЕТЕЙ</a:t>
            </a:r>
            <a:endParaRPr lang="ru-RU" dirty="0"/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083368" y="1600200"/>
            <a:ext cx="4977264" cy="4708525"/>
          </a:xfrm>
        </p:spPr>
      </p:pic>
    </p:spTree>
    <p:custDataLst>
      <p:tags r:id="rId1"/>
    </p:custDataLst>
  </p:cSld>
  <p:clrMapOvr>
    <a:masterClrMapping/>
  </p:clrMapOvr>
  <p:transition advTm="1062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на образование»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28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214688"/>
            <a:ext cx="4141788" cy="22145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Подрос, взял я книжки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И пошёл я в первый класс.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В школу ходят все детишки 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Это право есть у нас.</a:t>
            </a:r>
          </a:p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643063"/>
            <a:ext cx="3857625" cy="4572000"/>
          </a:xfrm>
        </p:spPr>
      </p:pic>
    </p:spTree>
    <p:custDataLst>
      <p:tags r:id="rId1"/>
    </p:custDataLst>
  </p:cSld>
  <p:clrMapOvr>
    <a:masterClrMapping/>
  </p:clrMapOvr>
  <p:transition advTm="133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на отдых, досуг и культурную жизнь»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43063"/>
            <a:ext cx="4041775" cy="642937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31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071813"/>
            <a:ext cx="4498975" cy="30543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Я могу свой детский праздник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Как и взрослый отмечать.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Если я проголодаюсь-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Пищу   вправе получать.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71625"/>
            <a:ext cx="4040188" cy="4572000"/>
          </a:xfrm>
        </p:spPr>
      </p:pic>
    </p:spTree>
    <p:custDataLst>
      <p:tags r:id="rId1"/>
    </p:custDataLst>
  </p:cSld>
  <p:clrMapOvr>
    <a:masterClrMapping/>
  </p:clrMapOvr>
  <p:transition advTm="116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143800" cy="12144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 СЧАСТЬЯ И СОЛНЦА ВАМ, ДЕТИ!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3" y="2643188"/>
            <a:ext cx="4643437" cy="2571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Будь ты слабым или сильным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Белым, черным все равно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Ты родился быть счастливым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Это право всем дано.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1714500"/>
            <a:ext cx="3686175" cy="4357688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36433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«… ребенком является каждое человеческое существо до достижения 18- летнего возраста…»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00438" y="4429125"/>
            <a:ext cx="5072062" cy="1214438"/>
          </a:xfrm>
        </p:spPr>
        <p:txBody>
          <a:bodyPr/>
          <a:lstStyle/>
          <a:p>
            <a:pPr algn="l" eaLnBrk="1" hangingPunct="1"/>
            <a:r>
              <a:rPr lang="ru-RU" smtClean="0"/>
              <a:t>Конвенция о правах ребенка. </a:t>
            </a:r>
          </a:p>
          <a:p>
            <a:pPr eaLnBrk="1" hangingPunct="1"/>
            <a:r>
              <a:rPr lang="ru-RU" smtClean="0"/>
              <a:t> Ч. 1. Ст. 1</a:t>
            </a:r>
          </a:p>
          <a:p>
            <a:pPr algn="l" eaLnBrk="1" hangingPunct="1"/>
            <a:endParaRPr lang="ru-RU" smtClean="0"/>
          </a:p>
        </p:txBody>
      </p:sp>
    </p:spTree>
    <p:custDataLst>
      <p:tags r:id="rId1"/>
    </p:custData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Международные документы о правах человека: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1643063"/>
            <a:ext cx="3357563" cy="4500562"/>
          </a:xfrm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143500" y="1643063"/>
            <a:ext cx="3357563" cy="4500562"/>
          </a:xfrm>
        </p:spPr>
      </p:pic>
    </p:spTree>
    <p:custDataLst>
      <p:tags r:id="rId1"/>
    </p:custDataLst>
  </p:cSld>
  <p:clrMapOvr>
    <a:masterClrMapping/>
  </p:clrMapOvr>
  <p:transition advTm="91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5888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«Ребенок с момента рождения имеет право на имя…»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7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071813"/>
            <a:ext cx="4041775" cy="305435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mtClean="0"/>
              <a:t>Только ты на свет родился,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mtClean="0"/>
              <a:t>Право первое твое: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mtClean="0"/>
              <a:t>Получи, чтоб им гордиться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ru-RU" smtClean="0"/>
              <a:t>Имя личное свое.</a:t>
            </a:r>
          </a:p>
          <a:p>
            <a:pPr eaLnBrk="1" hangingPunct="1"/>
            <a:endParaRPr lang="ru-RU" smtClean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643063"/>
            <a:ext cx="4040188" cy="4500562"/>
          </a:xfrm>
        </p:spPr>
      </p:pic>
    </p:spTree>
    <p:custDataLst>
      <p:tags r:id="rId1"/>
    </p:custDataLst>
  </p:cSld>
  <p:clrMapOvr>
    <a:masterClrMapping/>
  </p:clrMapOvr>
  <p:transition advTm="162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знать своих родителей и право на их заботу»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43063"/>
            <a:ext cx="4041775" cy="642937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7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286125"/>
            <a:ext cx="4498975" cy="2840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Очень трудно самому,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жить на свете одному.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Правом с  Мамой жить и с Папой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Пользуйтесь везде ребята.</a:t>
            </a:r>
          </a:p>
          <a:p>
            <a:pPr eaLnBrk="1" hangingPunct="1"/>
            <a:endParaRPr lang="ru-RU" smtClean="0"/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1571612"/>
            <a:ext cx="4040188" cy="4572000"/>
          </a:xfrm>
        </p:spPr>
      </p:pic>
    </p:spTree>
    <p:custDataLst>
      <p:tags r:id="rId1"/>
    </p:custDataLst>
  </p:cSld>
  <p:clrMapOvr>
    <a:masterClrMapping/>
  </p:clrMapOvr>
  <p:transition advTm="125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свободно выражать свои взгляды»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14500"/>
            <a:ext cx="4041775" cy="785813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12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071813"/>
            <a:ext cx="4041775" cy="30543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Есть еще такое право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помнить думать и творить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и другим свои раздумья,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если хочешь подарить.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71625"/>
            <a:ext cx="4040188" cy="4572000"/>
          </a:xfrm>
        </p:spPr>
      </p:pic>
    </p:spTree>
    <p:custDataLst>
      <p:tags r:id="rId1"/>
    </p:custDataLst>
  </p:cSld>
  <p:clrMapOvr>
    <a:masterClrMapping/>
  </p:clrMapOvr>
  <p:transition advTm="102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на защиту от всех форм физического и психического насилия»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14500"/>
            <a:ext cx="4041775" cy="571500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19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286125"/>
            <a:ext cx="4498975" cy="2840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Я росточком не доволен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И пока не так силен,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Но не смей мне делать больно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Есть у нас такой закон.</a:t>
            </a:r>
          </a:p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1500" y="1714500"/>
            <a:ext cx="3786188" cy="4429125"/>
          </a:xfrm>
        </p:spPr>
      </p:pic>
    </p:spTree>
    <p:custDataLst>
      <p:tags r:id="rId1"/>
    </p:custDataLst>
  </p:cSld>
  <p:clrMapOvr>
    <a:masterClrMapping/>
  </p:clrMapOvr>
  <p:transition advTm="11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на медицинскую помощь»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750887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24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928938"/>
            <a:ext cx="4041775" cy="31972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Если жар, все тело ломит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И совсем не до игры,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То позвать  врача на помощь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Тоже право детворы.</a:t>
            </a:r>
          </a:p>
          <a:p>
            <a:pPr eaLnBrk="1" hangingPunct="1"/>
            <a:endParaRPr lang="ru-RU" smtClean="0"/>
          </a:p>
        </p:txBody>
      </p:sp>
      <p:pic>
        <p:nvPicPr>
          <p:cNvPr id="7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1571625"/>
            <a:ext cx="3714750" cy="4572000"/>
          </a:xfrm>
        </p:spPr>
      </p:pic>
    </p:spTree>
    <p:custDataLst>
      <p:tags r:id="rId1"/>
    </p:custDataLst>
  </p:cSld>
  <p:clrMapOvr>
    <a:masterClrMapping/>
  </p:clrMapOvr>
  <p:transition advTm="132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«Ребенок имеет право пользоваться родным языком»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785938"/>
            <a:ext cx="4041775" cy="714375"/>
          </a:xfrm>
        </p:spPr>
        <p:txBody>
          <a:bodyPr>
            <a:normAutofit fontScale="700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Конвенция о правах ребенка. </a:t>
            </a:r>
          </a:p>
          <a:p>
            <a:pPr algn="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Ч. 1. Ст. 30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143250"/>
            <a:ext cx="4356100" cy="29829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Чтоб с наукой подружиться 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С книжкой  в маленькой руке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Правом пользуюсь учиться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На родимом языке.</a:t>
            </a:r>
          </a:p>
          <a:p>
            <a:pPr eaLnBrk="1" hangingPunct="1"/>
            <a:endParaRPr lang="ru-RU" sz="2300" smtClean="0"/>
          </a:p>
          <a:p>
            <a:pPr eaLnBrk="1" hangingPunct="1"/>
            <a:endParaRPr lang="ru-RU" smtClean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571625"/>
            <a:ext cx="4040188" cy="4572000"/>
          </a:xfrm>
        </p:spPr>
      </p:pic>
    </p:spTree>
    <p:custDataLst>
      <p:tags r:id="rId1"/>
    </p:custDataLst>
  </p:cSld>
  <p:clrMapOvr>
    <a:masterClrMapping/>
  </p:clrMapOvr>
  <p:transition advTm="13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8|1.4|0.8|1|0.9|1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|1.5|0.9|0.8|0.8|1|1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1.3|1.2|1.2|1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.5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3|1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1.7|0.3|0.6|0.8|0.9|0.6|0.9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.1|0.8|0.6|0.8|0.9|0.7|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1|0.7|0.7|0.8|1.1|0.8|0.8|0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.8|0.5|0.8|0.8|0.6|0.6|0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9|0.7|0.7|1|0.7|0.7|0.7|0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9|0.5|0.7|0.8|0.9|0.8|0.7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352</TotalTime>
  <Words>394</Words>
  <PresentationFormat>Экран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ДЕТЯМ О ПРАВАХ ДЕТЕЙ</vt:lpstr>
      <vt:lpstr>«… ребенком является каждое человеческое существо до достижения 18- летнего возраста…»</vt:lpstr>
      <vt:lpstr>Международные документы о правах человека:</vt:lpstr>
      <vt:lpstr>  «Ребенок с момента рождения имеет право на имя…»  </vt:lpstr>
      <vt:lpstr>«Ребенок имеет право знать своих родителей и право на их заботу»</vt:lpstr>
      <vt:lpstr>«Ребенок имеет право свободно выражать свои взгляды»</vt:lpstr>
      <vt:lpstr>«Ребенок имеет право на защиту от всех форм физического и психического насилия»</vt:lpstr>
      <vt:lpstr>«Ребенок имеет право на медицинскую помощь»</vt:lpstr>
      <vt:lpstr>«Ребенок имеет право пользоваться родным языком»</vt:lpstr>
      <vt:lpstr>«Ребенок имеет право на образование»</vt:lpstr>
      <vt:lpstr>«Ребенок имеет право на отдых, досуг и культурную жизнь»</vt:lpstr>
      <vt:lpstr> СЧАСТЬЯ И СОЛНЦА ВАМ, ДЕТИ!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ПРАВАХ ДЕТЕЙ</dc:title>
  <dc:creator>админ</dc:creator>
  <cp:lastModifiedBy>админ</cp:lastModifiedBy>
  <cp:revision>37</cp:revision>
  <dcterms:modified xsi:type="dcterms:W3CDTF">2018-12-10T19:24:27Z</dcterms:modified>
</cp:coreProperties>
</file>