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 varScale="1">
        <p:scale>
          <a:sx n="70" d="100"/>
          <a:sy n="70" d="100"/>
        </p:scale>
        <p:origin x="52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Финансовая ловушка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085184"/>
            <a:ext cx="6858000" cy="990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Ученики 7 «А» класса: Гаврилова М., Каримова Р., Махмудов Б., Пятаков А., Юсупов Э.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242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459432"/>
            <a:ext cx="6781800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Что такое финансовые ловушки?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124744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Это когда человек берёт кредит, не учитывая свои реальные возможности по его погашению, соглашаясь на то, что получить его сейчас достаточно просто. А когда наступает срок платежа и процентов, то оказывается, что денег не хватает, а долги растут.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Это когда берешь в банке кредитную карту, расплачиваешься ей в магазинах, а потом выясняется что как-то влез в долги.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35220"/>
            <a:ext cx="4449200" cy="26695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685381"/>
            <a:ext cx="4150309" cy="2335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9315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243408"/>
            <a:ext cx="6781800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 не попасться в финансовые ловушки?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8280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Чтобы не попасться в финансовые ловушки никогда и ни для кого не выступайте поручителем по кредитам и другим моментам, предполагающим финансовые операции. Прежде, чем подписать какую – то бумагу прочитайте её или прочитайте что это такое в интернете.</a:t>
            </a:r>
          </a:p>
          <a:p>
            <a:r>
              <a:rPr lang="ru-RU" sz="1600" dirty="0" smtClean="0"/>
              <a:t>И вот вы, измученный лишениями и вечными отказами себе всегда и во всём, ну или почти во всем, берёте свой первый кредит и … понимаете, что нечего страшного не случилось. Не погасив его, полностью берёте второй, третий. В конце концов, истратив большую часть заработанной платы  на платежи по кредитам, вы понимаете, что погрязли так глубоко, что выбраться из долговой ямы будет ой как нелегко. Возникает извечный вопрос: ЧТО ДЕЛАТЬ???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895313"/>
            <a:ext cx="2457826" cy="23381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321938"/>
            <a:ext cx="3536754" cy="23595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441" y="3573016"/>
            <a:ext cx="2511918" cy="18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328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243408"/>
            <a:ext cx="6781800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 выбраться из финансовой ловушки?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361057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Нравоучений о том, что бездумные кредиты по воле прихоти, кредитные карты и вгоняющие в рабство ипотеки, брать не нужно, не будет. Будут простые советы, как улучшить своё финансовое положение и наконец – то выбраться из финансовой ловушки.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13105"/>
            <a:ext cx="2664296" cy="24169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369182"/>
            <a:ext cx="3271853" cy="21812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550417"/>
            <a:ext cx="320040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3164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603448"/>
            <a:ext cx="6781800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Что такое финансовая пирамида?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-27099" y="908720"/>
            <a:ext cx="90364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организованная схема получения дохода ее участниками за счет привлечения средств новых участников. То есть люди, вступающие в пирамиду сегодня, «обеспечивают» тех, кто пришел туда раньше. Либо все деньги могут аккумулироваться у одного человека – организатора. </a:t>
            </a:r>
          </a:p>
          <a:p>
            <a:r>
              <a:rPr lang="ru-RU" dirty="0" smtClean="0"/>
              <a:t>Причины появления финансовых пирамид: </a:t>
            </a:r>
          </a:p>
          <a:p>
            <a:r>
              <a:rPr lang="ru-RU" dirty="0" smtClean="0"/>
              <a:t>Возникновение финансовых пирамид обусловлено рядом изменений в экономике и политике государства. </a:t>
            </a:r>
          </a:p>
          <a:p>
            <a:r>
              <a:rPr lang="ru-RU" dirty="0" smtClean="0"/>
              <a:t>Основные предпосылки:</a:t>
            </a:r>
          </a:p>
          <a:p>
            <a:r>
              <a:rPr lang="ru-RU" dirty="0" smtClean="0"/>
              <a:t>Свободный рынок ценных бумаг</a:t>
            </a:r>
            <a:r>
              <a:rPr lang="en-US" dirty="0" smtClean="0"/>
              <a:t>;</a:t>
            </a:r>
          </a:p>
          <a:p>
            <a:r>
              <a:rPr lang="ru-RU" dirty="0" smtClean="0"/>
              <a:t>Деятельность таких структур не регулируется законом</a:t>
            </a:r>
            <a:r>
              <a:rPr lang="en-US" dirty="0"/>
              <a:t>;</a:t>
            </a:r>
            <a:endParaRPr lang="ru-RU" dirty="0" smtClean="0"/>
          </a:p>
          <a:p>
            <a:r>
              <a:rPr lang="ru-RU" dirty="0" smtClean="0"/>
              <a:t>Повышение уровня жизни населения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Умеренная инфляция и стабильный экономический рост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Переход страны к рыночной экономике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Появление различных финансовых институтов, предлагающих как сохранить свои сбережения, так и приумножить их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Отсутствие достоверной информации и неграмотность населения в финансовых вопросах.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577" y="2564904"/>
            <a:ext cx="2600325" cy="2047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739" y="5373216"/>
            <a:ext cx="1904527" cy="12999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5441971"/>
            <a:ext cx="1872208" cy="12738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5361349"/>
            <a:ext cx="2440276" cy="13734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593739"/>
            <a:ext cx="1543258" cy="113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646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675456"/>
            <a:ext cx="6781800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Финансовая пирамида.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908720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Допустим, вам предлагается вложить определенную сумму, вернуть которую вы можете, привлекая 6 новых вкладчиков. Первая группа вкладчиков, находит желающих разбогатеть без особого труда</a:t>
            </a:r>
            <a:r>
              <a:rPr lang="en-US" dirty="0" smtClean="0"/>
              <a:t>;</a:t>
            </a:r>
            <a:r>
              <a:rPr lang="ru-RU" dirty="0" smtClean="0"/>
              <a:t> каждый член этой группы привлекает 6 новых участников. Эти шестеро должны привлечь еще 6*6, т.е. 36 человек, убедив их в выгодности вложения. Допустим, что это удалось, и 36 человек завербовано. Лавина движется дальше: 36 новых вкладчиков должны найти 36*6=216 других. До сих пор каждый из «родоначальников» лавины втянул в неё 1+6+36+216=259 человек, из которых 43 получили доход, а 216 – только надежду его получить, уплатив за эту надежду определенную сумму. Теперь лавина выходит уже из тесного круга знакомых между собой людей и начинает растекаться по городу, где ей становится, однако, всё труднее и труднее отыскивать свежий материал 216 последних вкладчиков должна привлечь 1296 граждан, которым в свою очередь придётся завербовать 7776 новых жертв. Отыскать охотников вложить деньги становится весьма нелёгким делом. Число людей, втянутых в лавину, растет в геометрической прогрессии. При этом «навар» получила только 6 часть, остальные же 5</a:t>
            </a:r>
            <a:r>
              <a:rPr lang="en-US" dirty="0" smtClean="0"/>
              <a:t>/</a:t>
            </a:r>
            <a:r>
              <a:rPr lang="ru-RU" dirty="0" smtClean="0"/>
              <a:t>6 лишились своих денег и не могут найти еще простачков. Лавина скоро должна иссякнуть. Момент насыщения наступит очень быстро, потому что числа лавины растут с неимоверной быстротой. Для обеспечения дохода 13-го уровня не хватит всего населения планеты Земля.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5395046"/>
            <a:ext cx="1828800" cy="141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05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Финансовые ловушки в подростковом возрасте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23882"/>
            <a:ext cx="3354882" cy="33548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764704"/>
            <a:ext cx="4032448" cy="302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8811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-531440"/>
            <a:ext cx="6781800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Вопросы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980728"/>
            <a:ext cx="85689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Что такое финансовые ловушки? 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Причины появления финансовых пирамид?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Финансовая пирамида – это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Нужно ли брать бездумные кредиты?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Всем кредиторам нравится когда вы выплачиваете долг в каком размере?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Какие опасности несут минимальные платежи?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Как работают финансовые пирамиды?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Из-за чего люди попадают в финансовые ловушки?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Какие есть способы что бы выбраться из финансовых ловушек?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342747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157</TotalTime>
  <Words>716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Impact</vt:lpstr>
      <vt:lpstr>Times New Roman</vt:lpstr>
      <vt:lpstr>NewsPrint</vt:lpstr>
      <vt:lpstr>Финансовая ловушка</vt:lpstr>
      <vt:lpstr>Что такое финансовые ловушки?</vt:lpstr>
      <vt:lpstr>Как не попасться в финансовые ловушки?</vt:lpstr>
      <vt:lpstr>Как выбраться из финансовой ловушки?</vt:lpstr>
      <vt:lpstr>Что такое финансовая пирамида?</vt:lpstr>
      <vt:lpstr>Финансовая пирамида.</vt:lpstr>
      <vt:lpstr>Финансовые ловушки в подростковом возрасте</vt:lpstr>
      <vt:lpstr>Вопросы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ловушка</dc:title>
  <dc:creator>Венера</dc:creator>
  <cp:lastModifiedBy>Учителя школы №179</cp:lastModifiedBy>
  <cp:revision>44</cp:revision>
  <dcterms:created xsi:type="dcterms:W3CDTF">2017-04-12T16:57:15Z</dcterms:created>
  <dcterms:modified xsi:type="dcterms:W3CDTF">2017-04-13T08:28:49Z</dcterms:modified>
</cp:coreProperties>
</file>