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flip="none" rotWithShape="1">
          <a:gsLst>
            <a:gs pos="0">
              <a:srgbClr val="B1DDFF"/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12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2AED8E5B-0D98-4FE1-9B26-D1041E3A89F9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159CD-DA3A-463F-AFEF-A68838A6859B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925-E007-46C2-84AB-35EE10DCAD39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C2DCB-466C-4061-8D51-D3254DD77FA1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flip="none" rotWithShape="1">
          <a:gsLst>
            <a:gs pos="0">
              <a:schemeClr val="bg2">
                <a:tint val="80000"/>
                <a:shade val="100000"/>
                <a:satMod val="300000"/>
              </a:schemeClr>
            </a:gs>
            <a:gs pos="100000">
              <a:srgbClr val="B1DDFF">
                <a:lumMod val="64000"/>
                <a:lumOff val="36000"/>
              </a:srgb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12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368300" ty="203200" sx="64000" sy="64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prstClr val="white"/>
                </a:solidFill>
              </a:rPr>
              <a:t>C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tx2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bg2"/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bg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bg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642357F-39F6-401C-9FF8-3072724998F3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DB09B-D413-414E-B13F-B1984CD8FF65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8F992-55E7-4B2D-A6F1-8C9243CBFE1B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98110-BAA6-4256-A2E5-BB66A47D2616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03892-3343-4E4E-B81B-70A099359AD2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32F85-D33A-46AF-9088-5A7400C1018E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rgbClr val="969696"/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EB3A624-F501-46A9-B8CA-4949E24E27C8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 lang="en-US" sz="1000" kern="12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12700" dist="381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0C4D3C1-679D-44D8-8A9C-D402CE4EF569}" type="datetimeFigureOut">
              <a:rPr lang="en-US" dirty="0"/>
              <a:t>12/12/2018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14667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95006" y="2704012"/>
            <a:ext cx="6842065" cy="1860486"/>
          </a:xfrm>
        </p:spPr>
        <p:txBody>
          <a:bodyPr/>
          <a:lstStyle/>
          <a:p>
            <a:r>
              <a:rPr lang="ru-RU" sz="3600" b="1" dirty="0" smtClean="0"/>
              <a:t>Математическое развитие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b="1" dirty="0" smtClean="0">
                <a:solidFill>
                  <a:srgbClr val="FFC000"/>
                </a:solidFill>
              </a:rPr>
              <a:t>ЗИМУЮЩИЕ птицы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05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8497" y="365760"/>
            <a:ext cx="10058400" cy="1371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Времена года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26" name="Picture 2" descr="https://601440.ru/wp-content/uploads/ose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0606" y="1502230"/>
            <a:ext cx="8974183" cy="488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753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799" y="302959"/>
            <a:ext cx="10058400" cy="13716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C000"/>
                </a:solidFill>
              </a:rPr>
              <a:t>Времена года</a:t>
            </a:r>
            <a:endParaRPr lang="ru-RU" dirty="0"/>
          </a:p>
        </p:txBody>
      </p:sp>
      <p:pic>
        <p:nvPicPr>
          <p:cNvPr id="2050" name="Picture 2" descr="http://www.fonstola.ru/download.php?file=201302/1680x1050/fonstola.ru-899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3852" y="1436914"/>
            <a:ext cx="9274628" cy="4820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062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0674" y="104774"/>
            <a:ext cx="10058400" cy="13716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C000"/>
                </a:solidFill>
              </a:rPr>
              <a:t>Времена года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7097" y="1280160"/>
            <a:ext cx="9666514" cy="512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095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59269"/>
            <a:ext cx="10058400" cy="137160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C000"/>
                </a:solidFill>
              </a:rPr>
              <a:t>Времена года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2115" y="1280160"/>
            <a:ext cx="9993085" cy="5003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717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5536550" cy="59497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http://www.playcast.ru/uploads/2014/03/22/794581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93946"/>
            <a:ext cx="2997733" cy="244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playcast.ru/uploads/2014/03/22/7945817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0939" y="793946"/>
            <a:ext cx="2768747" cy="244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playcast.ru/uploads/2014/03/22/794581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3812" y="814632"/>
            <a:ext cx="2710599" cy="2442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playcast.ru/uploads/2014/03/22/794581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94693" y="940080"/>
            <a:ext cx="2880786" cy="2296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0-tub-ru.yandex.net/i?id=d78aeaaf0ce5baf68ef5b64d22c5b5c2-l&amp;n=1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078" y="3631555"/>
            <a:ext cx="2481861" cy="248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1321" y="3632130"/>
            <a:ext cx="2481287" cy="24812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8307" y="3632130"/>
            <a:ext cx="2481287" cy="2481287"/>
          </a:xfrm>
          <a:prstGeom prst="rect">
            <a:avLst/>
          </a:prstGeom>
        </p:spPr>
      </p:pic>
      <p:cxnSp>
        <p:nvCxnSpPr>
          <p:cNvPr id="10" name="Прямая соединительная линия 9"/>
          <p:cNvCxnSpPr/>
          <p:nvPr/>
        </p:nvCxnSpPr>
        <p:spPr>
          <a:xfrm>
            <a:off x="2194560" y="2834640"/>
            <a:ext cx="0" cy="7969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120640" y="2834640"/>
            <a:ext cx="3078" cy="7969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992593" y="2834640"/>
            <a:ext cx="0" cy="7969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0231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4995" y="5624749"/>
            <a:ext cx="2716570" cy="2666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8120" y="652455"/>
            <a:ext cx="3694850" cy="5284570"/>
          </a:xfrm>
          <a:prstGeom prst="rect">
            <a:avLst/>
          </a:prstGeom>
        </p:spPr>
      </p:pic>
      <p:pic>
        <p:nvPicPr>
          <p:cNvPr id="5122" name="Picture 2" descr="http://www.playcast.ru/uploads/2018/11/20/2616648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770" y="700667"/>
            <a:ext cx="2821577" cy="2274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6598" y="748879"/>
            <a:ext cx="3627434" cy="51881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27" y="3565735"/>
            <a:ext cx="2730888" cy="249500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815" y="3571956"/>
            <a:ext cx="2644538" cy="25829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8353" y="3565735"/>
            <a:ext cx="2843981" cy="25829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334" y="3571956"/>
            <a:ext cx="3211417" cy="2576731"/>
          </a:xfrm>
          <a:prstGeom prst="rect">
            <a:avLst/>
          </a:prstGeom>
        </p:spPr>
      </p:pic>
      <p:cxnSp>
        <p:nvCxnSpPr>
          <p:cNvPr id="13" name="Прямая соединительная линия 12"/>
          <p:cNvCxnSpPr/>
          <p:nvPr/>
        </p:nvCxnSpPr>
        <p:spPr>
          <a:xfrm flipH="1">
            <a:off x="888274" y="2364377"/>
            <a:ext cx="13063" cy="120757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685550" y="2364377"/>
            <a:ext cx="0" cy="120757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804366" y="2181497"/>
            <a:ext cx="52251" cy="139045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86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ВЫЛОЖИ ЛЕДЯНУЮ ДОРОЖКУ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484172"/>
            <a:ext cx="2299874" cy="27528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89460" y="2484172"/>
            <a:ext cx="2502540" cy="2752832"/>
          </a:xfrm>
          <a:prstGeom prst="rect">
            <a:avLst/>
          </a:prstGeom>
        </p:spPr>
      </p:pic>
      <p:pic>
        <p:nvPicPr>
          <p:cNvPr id="6146" name="Picture 2" descr="https://pixel24.ru/pictures/full_size/c09/c09e154757f3f8e575a8ac9e89df9b62.jpg?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0409" y="2484172"/>
            <a:ext cx="2664456" cy="275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0358" y="2484172"/>
            <a:ext cx="2773214" cy="2752832"/>
          </a:xfrm>
          <a:prstGeom prst="rect">
            <a:avLst/>
          </a:prstGeom>
        </p:spPr>
      </p:pic>
      <p:pic>
        <p:nvPicPr>
          <p:cNvPr id="6148" name="Picture 4" descr="http://www.webmasters.by/images/articles/css/create-different-shapes-css/triangle_dow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493622" y="2484172"/>
            <a:ext cx="2810847" cy="2752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95066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Savon">
      <a:dk1>
        <a:sysClr val="windowText" lastClr="000000"/>
      </a:dk1>
      <a:lt1>
        <a:sysClr val="window" lastClr="FFFFFF"/>
      </a:lt1>
      <a:dk2>
        <a:srgbClr val="373545"/>
      </a:dk2>
      <a:lt2>
        <a:srgbClr val="BCD0E0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6793CD"/>
      </a:accent6>
      <a:hlink>
        <a:srgbClr val="6B9F25"/>
      </a:hlink>
      <a:folHlink>
        <a:srgbClr val="9F6715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913DB040-6816-4415-960D-8178C785755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45</TotalTime>
  <Words>13</Words>
  <Application>Microsoft Office PowerPoint</Application>
  <PresentationFormat>Широкоэкранный</PresentationFormat>
  <Paragraphs>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Century Gothic</vt:lpstr>
      <vt:lpstr>Савон</vt:lpstr>
      <vt:lpstr>Математическое развитие  ЗИМУЮЩИЕ птицы</vt:lpstr>
      <vt:lpstr>Времена года</vt:lpstr>
      <vt:lpstr>Времена года</vt:lpstr>
      <vt:lpstr>Времена года</vt:lpstr>
      <vt:lpstr>Времена года</vt:lpstr>
      <vt:lpstr>Презентация PowerPoint</vt:lpstr>
      <vt:lpstr>Презентация PowerPoint</vt:lpstr>
      <vt:lpstr>ВЫЛОЖИ ЛЕДЯНУЮ ДОРОЖКУ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Математическое развитие  ЗИМУЮЩИЕ птицы</dc:title>
  <dc:creator>Детсад 211</dc:creator>
  <cp:lastModifiedBy>Детсад 211</cp:lastModifiedBy>
  <cp:revision>5</cp:revision>
  <dcterms:created xsi:type="dcterms:W3CDTF">2018-12-11T04:39:46Z</dcterms:created>
  <dcterms:modified xsi:type="dcterms:W3CDTF">2018-12-12T12:50:44Z</dcterms:modified>
</cp:coreProperties>
</file>