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7" r:id="rId2"/>
    <p:sldId id="26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78C4B3-FD00-43B3-ABB7-74991299A19D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D35F12-1AD0-4D1F-AC2B-299F559F424A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C4B3-FD00-43B3-ABB7-74991299A19D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35F12-1AD0-4D1F-AC2B-299F559F424A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C4B3-FD00-43B3-ABB7-74991299A19D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35F12-1AD0-4D1F-AC2B-299F559F424A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C4B3-FD00-43B3-ABB7-74991299A19D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35F12-1AD0-4D1F-AC2B-299F559F424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C4B3-FD00-43B3-ABB7-74991299A19D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35F12-1AD0-4D1F-AC2B-299F559F424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C4B3-FD00-43B3-ABB7-74991299A19D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35F12-1AD0-4D1F-AC2B-299F559F424A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C4B3-FD00-43B3-ABB7-74991299A19D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35F12-1AD0-4D1F-AC2B-299F559F424A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C4B3-FD00-43B3-ABB7-74991299A19D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35F12-1AD0-4D1F-AC2B-299F559F424A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C4B3-FD00-43B3-ABB7-74991299A19D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35F12-1AD0-4D1F-AC2B-299F559F42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C4B3-FD00-43B3-ABB7-74991299A19D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35F12-1AD0-4D1F-AC2B-299F559F42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8C4B3-FD00-43B3-ABB7-74991299A19D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35F12-1AD0-4D1F-AC2B-299F559F42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778C4B3-FD00-43B3-ABB7-74991299A19D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E0D35F12-1AD0-4D1F-AC2B-299F559F424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7200" dirty="0" err="1" smtClean="0"/>
              <a:t>Р.п</a:t>
            </a:r>
            <a:r>
              <a:rPr lang="ru-RU" sz="7200" dirty="0" smtClean="0"/>
              <a:t>. Мучкапский</a:t>
            </a:r>
            <a:endParaRPr lang="ru-RU" sz="7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Тамбовская область</a:t>
            </a:r>
            <a:endParaRPr lang="ru-RU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3212976"/>
            <a:ext cx="4710353" cy="3645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1832" y="3244521"/>
            <a:ext cx="4466979" cy="34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7557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7" name="Picture 9" descr="I:\занятие\image_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71701" y="548680"/>
            <a:ext cx="3810000" cy="5715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179" name="Picture 11" descr="I:\занятие\2018-08-25-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33" y="260648"/>
            <a:ext cx="5112568" cy="340837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6084" y="3636590"/>
            <a:ext cx="4638665" cy="3448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6559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87</TotalTime>
  <Words>5</Words>
  <Application>Microsoft Office PowerPoint</Application>
  <PresentationFormat>Экран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Твердый переплет</vt:lpstr>
      <vt:lpstr>Тамбовская область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«Люблю тебя — Мой край родной»</dc:title>
  <dc:creator>USER</dc:creator>
  <cp:lastModifiedBy>USER</cp:lastModifiedBy>
  <cp:revision>25</cp:revision>
  <dcterms:created xsi:type="dcterms:W3CDTF">2018-10-30T18:20:50Z</dcterms:created>
  <dcterms:modified xsi:type="dcterms:W3CDTF">2018-12-12T19:32:38Z</dcterms:modified>
</cp:coreProperties>
</file>