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61" r:id="rId4"/>
    <p:sldId id="283" r:id="rId5"/>
    <p:sldId id="258" r:id="rId6"/>
    <p:sldId id="266" r:id="rId7"/>
    <p:sldId id="267" r:id="rId8"/>
    <p:sldId id="286" r:id="rId9"/>
    <p:sldId id="269" r:id="rId10"/>
    <p:sldId id="270" r:id="rId11"/>
    <p:sldId id="272" r:id="rId12"/>
    <p:sldId id="294" r:id="rId13"/>
    <p:sldId id="278" r:id="rId14"/>
    <p:sldId id="289" r:id="rId15"/>
    <p:sldId id="279" r:id="rId16"/>
    <p:sldId id="290" r:id="rId17"/>
    <p:sldId id="291" r:id="rId18"/>
    <p:sldId id="292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193A5-72AD-428D-BFD1-DAB2D90DF924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5DF6A-4FAF-436B-A386-2377827CA8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05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5F5DA-02B7-4C82-B39A-B8D705863B08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C3755-86C9-4803-800B-56B3AB352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70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14C4C-622D-494C-A6E2-22A6D6CEFB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E7FBC-DF19-48C6-9ABA-604AFA54A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8424936" cy="792087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МОУ «Средняя </a:t>
            </a:r>
            <a:r>
              <a:rPr lang="ru-RU" sz="2800" dirty="0">
                <a:latin typeface="Times New Roman" pitchFamily="18" charset="0"/>
              </a:rPr>
              <a:t>образовательная школа №7 с. Отказного Советского района»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212976"/>
            <a:ext cx="3168352" cy="273630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Турканова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Людмила,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учащаяся 11 класса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Сологуб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Любовь Михайловна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биологии</a:t>
            </a:r>
          </a:p>
          <a:p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99592" y="1399705"/>
            <a:ext cx="7776864" cy="1164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370" b="0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Учебно-исследовательский проект</a:t>
            </a:r>
            <a:endParaRPr kumimoji="0" lang="ru-RU" sz="337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«Армии самых страшных врагов»</a:t>
            </a:r>
            <a:endParaRPr kumimoji="0" lang="ru-RU" sz="3600" b="1" i="1" u="none" strike="noStrike" cap="none" normalizeH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996952"/>
            <a:ext cx="374441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мусорка\DSC037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мусор люда турканова\IMG_97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7882" y="0"/>
            <a:ext cx="9681882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мусор люда турканова\IMG_97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Разлагается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Бумага – 2-3 года</a:t>
            </a:r>
          </a:p>
          <a:p>
            <a:r>
              <a:rPr lang="ru-RU" dirty="0" smtClean="0"/>
              <a:t> Изделия из ткани -2-3 года</a:t>
            </a:r>
          </a:p>
          <a:p>
            <a:r>
              <a:rPr lang="ru-RU" dirty="0" smtClean="0"/>
              <a:t> Деревянные изделия - несколько десятков лет</a:t>
            </a:r>
          </a:p>
          <a:p>
            <a:r>
              <a:rPr lang="ru-RU" dirty="0" smtClean="0"/>
              <a:t> Консервная банка - более 90 лет</a:t>
            </a:r>
          </a:p>
          <a:p>
            <a:r>
              <a:rPr lang="ru-RU" dirty="0" smtClean="0"/>
              <a:t> Полиэтиленовый пакет - более 200лет</a:t>
            </a:r>
          </a:p>
          <a:p>
            <a:r>
              <a:rPr lang="ru-RU" dirty="0" smtClean="0"/>
              <a:t> Пластмасса -500 лет</a:t>
            </a:r>
          </a:p>
          <a:p>
            <a:r>
              <a:rPr lang="ru-RU" dirty="0" smtClean="0"/>
              <a:t>Стекло -1000лет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СОЦИОЛОГИЧЕСКИЙ ОПРОС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«ОТ КОГО ЗАВИСИТ ЧИСТОТА НАШЕГО  СЕЛА?»</a:t>
            </a:r>
            <a:br>
              <a:rPr lang="ru-RU" b="1" dirty="0" smtClean="0"/>
            </a:br>
            <a:r>
              <a:rPr lang="ru-RU" b="1" dirty="0" smtClean="0"/>
              <a:t>опрошено 30 человек:</a:t>
            </a:r>
            <a:br>
              <a:rPr lang="ru-RU" b="1" dirty="0" smtClean="0"/>
            </a:br>
            <a:r>
              <a:rPr lang="ru-RU" b="1" dirty="0" smtClean="0"/>
              <a:t>5 человек – от 13-17 лет</a:t>
            </a:r>
            <a:br>
              <a:rPr lang="ru-RU" b="1" dirty="0" smtClean="0"/>
            </a:br>
            <a:r>
              <a:rPr lang="ru-RU" b="1" dirty="0" smtClean="0"/>
              <a:t>5 человек – от 18-25 лет</a:t>
            </a:r>
            <a:br>
              <a:rPr lang="ru-RU" b="1" dirty="0" smtClean="0"/>
            </a:br>
            <a:r>
              <a:rPr lang="ru-RU" b="1" dirty="0" smtClean="0"/>
              <a:t>7 человек- 26-35 лет</a:t>
            </a:r>
            <a:br>
              <a:rPr lang="ru-RU" b="1" dirty="0" smtClean="0"/>
            </a:br>
            <a:r>
              <a:rPr lang="ru-RU" b="1" dirty="0" smtClean="0"/>
              <a:t>8 человек – от 36-50 лет</a:t>
            </a:r>
            <a:br>
              <a:rPr lang="ru-RU" b="1" dirty="0" smtClean="0"/>
            </a:br>
            <a:r>
              <a:rPr lang="ru-RU" b="1" dirty="0" smtClean="0"/>
              <a:t>5 – старше 50 лет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СОЦИОЛОГИЧЕСКИЙ ОПРОС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«ОТ КОГО ЗАВИСИТ ЧИСТОТА НАШЕГО  СЕЛА?»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5" name="Picture 3" descr="G:\DSC038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268760"/>
            <a:ext cx="6552728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Как вы считаете, кто больше всего мусорит?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i="1" dirty="0" smtClean="0"/>
          </a:p>
          <a:p>
            <a:r>
              <a:rPr lang="ru-RU" sz="4000" b="1" i="1" dirty="0" smtClean="0"/>
              <a:t>7 человек – молодежь,</a:t>
            </a:r>
          </a:p>
          <a:p>
            <a:r>
              <a:rPr lang="ru-RU" sz="4000" b="1" i="1" dirty="0" smtClean="0"/>
              <a:t>5 человек-  подростки,</a:t>
            </a:r>
          </a:p>
          <a:p>
            <a:r>
              <a:rPr lang="ru-RU" sz="4000" b="1" i="1" dirty="0" smtClean="0"/>
              <a:t>18 человек – взрослое население села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Главная причина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/>
              <a:t>1. Недостаточное количество контейнеров для мусора – 65%</a:t>
            </a:r>
          </a:p>
          <a:p>
            <a:r>
              <a:rPr lang="ru-RU" sz="4400" b="1" i="1" dirty="0" smtClean="0"/>
              <a:t>2. Низкий уровень культуры – 35%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Бытовые отходы нашей семьи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i="1" dirty="0" smtClean="0"/>
              <a:t>1 место – пищевые отходы</a:t>
            </a:r>
          </a:p>
          <a:p>
            <a:r>
              <a:rPr lang="ru-RU" sz="4400" b="1" i="1" dirty="0" smtClean="0"/>
              <a:t>2 место- пластмасса</a:t>
            </a:r>
          </a:p>
          <a:p>
            <a:r>
              <a:rPr lang="ru-RU" sz="4400" b="1" i="1" dirty="0" smtClean="0"/>
              <a:t>3 место-  стекло</a:t>
            </a:r>
            <a:endParaRPr lang="ru-RU" b="1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u="sng" dirty="0" smtClean="0"/>
              <a:t>  Пути решения проблем мусорного загрязнения</a:t>
            </a:r>
            <a:r>
              <a:rPr lang="ru-RU" dirty="0" smtClean="0"/>
              <a:t>:</a:t>
            </a:r>
            <a:r>
              <a:rPr lang="ru-RU" u="sng" dirty="0" smtClean="0"/>
              <a:t> </a:t>
            </a:r>
            <a:endParaRPr lang="ru-RU" dirty="0" smtClean="0"/>
          </a:p>
          <a:p>
            <a:pPr lvl="0"/>
            <a:r>
              <a:rPr lang="ru-RU" dirty="0" smtClean="0"/>
              <a:t>Выбор оптимального места для полигона по утилизации бытовых отходов (общая свалка должна находится за пределами села, не в водоносной зоне).</a:t>
            </a:r>
          </a:p>
          <a:p>
            <a:pPr lvl="0"/>
            <a:r>
              <a:rPr lang="ru-RU" dirty="0" smtClean="0"/>
              <a:t>Ликвидация мусора на несанкционированных свалках в пределах села и его окрестностях (силами молодежи и подростков) </a:t>
            </a:r>
          </a:p>
          <a:p>
            <a:pPr lvl="0"/>
            <a:r>
              <a:rPr lang="ru-RU" dirty="0" smtClean="0"/>
              <a:t>Контроль со стороны Администрации села за процессом вывоза мусора населением в установленное место. </a:t>
            </a:r>
          </a:p>
          <a:p>
            <a:pPr lvl="0"/>
            <a:r>
              <a:rPr lang="ru-RU" dirty="0" smtClean="0"/>
              <a:t>Установка штрафов за нарушения.</a:t>
            </a:r>
          </a:p>
          <a:p>
            <a:pPr lvl="0"/>
            <a:r>
              <a:rPr lang="ru-RU" dirty="0" smtClean="0"/>
              <a:t>Установить контейнеров или прицепов под мусор и регулярный его вывоз.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4400" b="1" i="1" dirty="0" smtClean="0"/>
              <a:t>«Армии самых страшных врагов» собираются в полной тишине, и никто не следит за их опасной силой. Эти места называются свалками, имя этих врагов– отходы. Отходы. Это всё то, что человек вываливает на планету в результате своей жизнедеятельности. Это выхлопные газы автомобилей, промышленные и бытовые нечистоты, льющиеся в реки; дым и газы из труб</a:t>
            </a:r>
            <a:r>
              <a:rPr lang="ru-RU" sz="8000" b="1" i="1" dirty="0" smtClean="0"/>
              <a:t>.</a:t>
            </a:r>
            <a:endParaRPr lang="ru-RU" sz="80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E:\мусорка\DSC038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11560" y="285357"/>
            <a:ext cx="4523572" cy="34316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016"/>
            <a:ext cx="4000169" cy="3000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E:\мусорка\DSC038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-140316"/>
            <a:ext cx="9144000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изучение влияния бытовых отходов на окружающую природу и жизнь человека.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</a:t>
            </a:r>
            <a:endParaRPr kumimoji="0" lang="ru-RU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разнообразие бытового и строительного    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мусора, встречающегося на сельских свалках; его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влияние на окружающую среду.</a:t>
            </a:r>
            <a:endParaRPr kumimoji="0" lang="ru-RU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Определить проблемы утилизации мусора;</a:t>
            </a:r>
            <a:endParaRPr kumimoji="0" lang="ru-RU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решить проблему мусорных свалок в нашем 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селе</a:t>
            </a:r>
            <a:endParaRPr kumimoji="0" lang="ru-RU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Социологическое исследование населения;</a:t>
            </a:r>
            <a:endParaRPr kumimoji="0" lang="ru-RU" sz="30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работы над проектом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Сбор информации</a:t>
            </a:r>
          </a:p>
          <a:p>
            <a:r>
              <a:rPr lang="ru-RU" smtClean="0"/>
              <a:t>2.Состав </a:t>
            </a:r>
            <a:r>
              <a:rPr lang="ru-RU" dirty="0" smtClean="0"/>
              <a:t>свалок села Отказного</a:t>
            </a:r>
          </a:p>
          <a:p>
            <a:r>
              <a:rPr lang="ru-RU" dirty="0" smtClean="0"/>
              <a:t>3. Анкетирование жителей села Отказного</a:t>
            </a:r>
          </a:p>
          <a:p>
            <a:r>
              <a:rPr lang="ru-RU" dirty="0" smtClean="0"/>
              <a:t>4. Бытовые отходы нашей семьи</a:t>
            </a:r>
          </a:p>
          <a:p>
            <a:r>
              <a:rPr lang="ru-RU" dirty="0" smtClean="0"/>
              <a:t>5. Пути решения проблемы.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i="1" dirty="0" smtClean="0"/>
              <a:t>   Статистика такова: в начале прошлого века исчезал один вид животных в год. Сейчас один вид исчезает ежедневно. В Европе под угрозой исчезновения 2/3 птиц, 1/3 бабочек, более половины земноводных и рептилий. Похожее положение с растениями. Потеря генетического фонда живой природы – потеря громадная, потеря навсегда».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Специалисты подсчитали, что если мусор не уничтожать, то через 10-15 лет он покроет нашу планету слоем толщиной 5 метров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мусорка\DSC038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438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МОУ «Средняя образовательная школа №7 с. Отказного Советского района»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работы над проектом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Разлагается :</vt:lpstr>
      <vt:lpstr>          СОЦИОЛОГИЧЕСКИЙ ОПРОС «ОТ КОГО ЗАВИСИТ ЧИСТОТА НАШЕГО  СЕЛА?» опрошено 30 человек: 5 человек – от 13-17 лет 5 человек – от 18-25 лет 7 человек- 26-35 лет 8 человек – от 36-50 лет 5 – старше 50 лет   </vt:lpstr>
      <vt:lpstr>СОЦИОЛОГИЧЕСКИЙ ОПРОС «ОТ КОГО ЗАВИСИТ ЧИСТОТА НАШЕГО  СЕЛА?»  </vt:lpstr>
      <vt:lpstr>Как вы считаете, кто больше всего мусорит?</vt:lpstr>
      <vt:lpstr>Главная причина</vt:lpstr>
      <vt:lpstr>Бытовые отходы нашей семьи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«Средняя образовательная школа №7 с. Отказного Советского района»</dc:title>
  <dc:creator>Admin</dc:creator>
  <cp:lastModifiedBy>1</cp:lastModifiedBy>
  <cp:revision>26</cp:revision>
  <dcterms:created xsi:type="dcterms:W3CDTF">2013-11-15T19:25:23Z</dcterms:created>
  <dcterms:modified xsi:type="dcterms:W3CDTF">2018-12-12T20:53:01Z</dcterms:modified>
</cp:coreProperties>
</file>