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2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92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D784A-7AF4-4ED4-A1AE-297EAD9012F9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926D2-231B-4CD2-BF5F-55498E2EF1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592.4021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43663"/>
            <a:ext cx="8229600" cy="5170586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– это то время, когда закладывается фундамент всей жизни человека. И если уделять серьёзное внимание предметно – развивающей среде ребенка. Это будет способствовать становлению гармоничной, самодостаточной личности.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1592.4021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занимательной математики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71" y="1419752"/>
            <a:ext cx="2736304" cy="20522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5632" y="1916832"/>
            <a:ext cx="4226311" cy="41576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37" y="3845691"/>
            <a:ext cx="3803915" cy="285293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1592.4021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7772400" cy="1643074"/>
          </a:xfrm>
        </p:spPr>
        <p:txBody>
          <a:bodyPr>
            <a:normAutofit/>
          </a:bodyPr>
          <a:lstStyle/>
          <a:p>
            <a:pPr algn="ctr"/>
            <a:r>
              <a:rPr lang="ru-RU" sz="2200" b="0" i="1" dirty="0"/>
              <a:t/>
            </a:r>
            <a:br>
              <a:rPr lang="ru-RU" sz="2200" b="0" i="1" dirty="0"/>
            </a:b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0034" y="357166"/>
            <a:ext cx="7772400" cy="123666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игры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92055"/>
            <a:ext cx="3851920" cy="2888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514441"/>
            <a:ext cx="3203848" cy="24028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784" y="2257632"/>
            <a:ext cx="3635896" cy="2726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70736"/>
            <a:ext cx="3275856" cy="24568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753036"/>
            <a:ext cx="4139952" cy="31049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74638"/>
            <a:ext cx="3707904" cy="27809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33673"/>
            <a:ext cx="3803915" cy="285293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519" y="2123683"/>
            <a:ext cx="2704939" cy="2028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1154098"/>
          </a:xfrm>
        </p:spPr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театра, который трансформируется в центр уединение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56792"/>
            <a:ext cx="2699792" cy="20248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1556792"/>
            <a:ext cx="2843581" cy="21326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81" y="4149080"/>
            <a:ext cx="3035829" cy="2276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221088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Центр логопедии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429000"/>
            <a:ext cx="4379979" cy="3284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30323"/>
            <a:ext cx="3995936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81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Цент Конструирования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84784"/>
            <a:ext cx="2843808" cy="2132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417638"/>
            <a:ext cx="2808312" cy="22000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933056"/>
            <a:ext cx="3275856" cy="2456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30560"/>
            <a:ext cx="4014687" cy="30110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0"/>
            <a:ext cx="4141621" cy="31062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968" y="340411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26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ewLife-flowers3113.jpg"/>
          <p:cNvPicPr>
            <a:picLocks noChangeAspect="1"/>
          </p:cNvPicPr>
          <p:nvPr/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1"/>
            <a:ext cx="9401576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7772400" cy="345353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ПРЕЗЕНТАЦИЯ НА ТЕМУ:</a:t>
            </a:r>
            <a:br>
              <a:rPr lang="ru-RU" b="1" dirty="0"/>
            </a:br>
            <a:r>
              <a:rPr lang="ru-RU" dirty="0"/>
              <a:t>Организация предметно – пространственной развивающей среды в подготовительной группе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286480" y="5301208"/>
            <a:ext cx="2857520" cy="1440160"/>
          </a:xfrm>
        </p:spPr>
        <p:txBody>
          <a:bodyPr>
            <a:normAutofit fontScale="32500" lnSpcReduction="20000"/>
          </a:bodyPr>
          <a:lstStyle/>
          <a:p>
            <a:r>
              <a:rPr lang="ru-RU" sz="3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Подготовила воспитатель: </a:t>
            </a:r>
          </a:p>
          <a:p>
            <a:r>
              <a:rPr lang="ru-RU" sz="37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Гиберт</a:t>
            </a:r>
            <a:r>
              <a:rPr lang="ru-RU" sz="3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</a:p>
          <a:p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Солнечногорск</a:t>
            </a:r>
          </a:p>
          <a:p>
            <a:r>
              <a:rPr lang="ru-RU" sz="3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2016год</a:t>
            </a:r>
          </a:p>
          <a:p>
            <a:endParaRPr lang="ru-RU" sz="3000" b="1" dirty="0">
              <a:solidFill>
                <a:schemeClr val="tx1"/>
              </a:solidFill>
            </a:endParaRPr>
          </a:p>
          <a:p>
            <a:pPr algn="r"/>
            <a:endParaRPr lang="ru-RU" sz="3000" b="1" dirty="0">
              <a:solidFill>
                <a:schemeClr val="tx1"/>
              </a:solidFill>
            </a:endParaRPr>
          </a:p>
          <a:p>
            <a:endParaRPr lang="ru-RU" sz="1100" dirty="0"/>
          </a:p>
        </p:txBody>
      </p:sp>
      <p:pic>
        <p:nvPicPr>
          <p:cNvPr id="6" name="Рисунок 5" descr="m67_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38403"/>
            <a:ext cx="1428750" cy="18722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таня 1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789040"/>
            <a:ext cx="3024336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6ee2db29b6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-168989" y="116632"/>
            <a:ext cx="931298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65416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помещение условно подразделяется на три зоны:</a:t>
            </a:r>
          </a:p>
        </p:txBody>
      </p:sp>
      <p:sp>
        <p:nvSpPr>
          <p:cNvPr id="4" name="Шестиугольник 3"/>
          <p:cNvSpPr/>
          <p:nvPr/>
        </p:nvSpPr>
        <p:spPr>
          <a:xfrm>
            <a:off x="4788024" y="4221088"/>
            <a:ext cx="4104456" cy="1872208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3. Зона повышенной активности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0" y="4221088"/>
            <a:ext cx="4104456" cy="1872208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2. Зона средней активности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2344924" y="1994825"/>
            <a:ext cx="4104456" cy="1872208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1. Зона</a:t>
            </a:r>
            <a:r>
              <a:rPr lang="ru-RU" sz="4000" dirty="0"/>
              <a:t> </a:t>
            </a:r>
            <a:r>
              <a:rPr lang="ru-RU" sz="4000" dirty="0">
                <a:solidFill>
                  <a:schemeClr val="tx1"/>
                </a:solidFill>
              </a:rPr>
              <a:t>умеренной</a:t>
            </a:r>
            <a:r>
              <a:rPr lang="ru-RU" sz="4000" dirty="0"/>
              <a:t> </a:t>
            </a:r>
            <a:r>
              <a:rPr lang="ru-RU" sz="4000" dirty="0">
                <a:solidFill>
                  <a:schemeClr val="tx1"/>
                </a:solidFill>
              </a:rPr>
              <a:t>активности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088232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>При формировании предметно – развивающей среды в нашей группе приходится учитывать имеющееся минимальное пространство.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780928"/>
            <a:ext cx="3816424" cy="34563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780928"/>
            <a:ext cx="374441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/>
              <a:t>В группе выделены центры определенного вида деятельности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2708920"/>
            <a:ext cx="2485555" cy="71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487193" y="1151788"/>
            <a:ext cx="2530624" cy="11807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Центр творчества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121278"/>
            <a:ext cx="3888432" cy="25649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60" y="2235276"/>
            <a:ext cx="2470638" cy="19487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149080"/>
            <a:ext cx="3888432" cy="24748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11" y="4505764"/>
            <a:ext cx="2651787" cy="19888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Цент Конструирования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84784"/>
            <a:ext cx="2843808" cy="21328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417638"/>
            <a:ext cx="2808312" cy="22000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933056"/>
            <a:ext cx="3275856" cy="2456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b="1" i="1" dirty="0"/>
              <a:t>Центр экспериментирования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07" y="1167679"/>
            <a:ext cx="3546394" cy="26597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07" y="4005064"/>
            <a:ext cx="2844316" cy="21332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567626"/>
            <a:ext cx="2688299" cy="20162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9474" y="1124744"/>
            <a:ext cx="3057525" cy="4057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4293096"/>
            <a:ext cx="3131840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3323861" cy="24928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60648"/>
            <a:ext cx="3035829" cy="2276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8"/>
            <a:ext cx="3707904" cy="27809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059342"/>
            <a:ext cx="2910069" cy="218255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книги, который периодически трансформирует в центр патриотического воспитания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1785926"/>
            <a:ext cx="2862840" cy="21471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426" y="4221088"/>
            <a:ext cx="2880320" cy="21602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85926"/>
            <a:ext cx="3131840" cy="23488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1666" y="4307628"/>
            <a:ext cx="2416731" cy="18125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255486"/>
            <a:ext cx="2555776" cy="1916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</TotalTime>
  <Words>117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Дошкольный возраст – это то время, когда закладывается фундамент всей жизни человека. И если уделять серьёзное внимание предметно – развивающей среде ребенка. Это будет способствовать становлению гармоничной, самодостаточной личности. </vt:lpstr>
      <vt:lpstr>ПРЕЗЕНТАЦИЯ НА ТЕМУ: Организация предметно – пространственной развивающей среды в подготовительной группе </vt:lpstr>
      <vt:lpstr>Групповое помещение условно подразделяется на три зоны:</vt:lpstr>
      <vt:lpstr>При формировании предметно – развивающей среды в нашей группе приходится учитывать имеющееся минимальное пространство.  </vt:lpstr>
      <vt:lpstr>В группе выделены центры определенного вида деятельности  </vt:lpstr>
      <vt:lpstr>Цент Конструирования</vt:lpstr>
      <vt:lpstr> Центр экспериментирования </vt:lpstr>
      <vt:lpstr>Презентация PowerPoint</vt:lpstr>
      <vt:lpstr>Центр книги, который периодически трансформирует в центр патриотического воспитания</vt:lpstr>
      <vt:lpstr>Центр занимательной математики</vt:lpstr>
      <vt:lpstr> </vt:lpstr>
      <vt:lpstr>    </vt:lpstr>
      <vt:lpstr> Центр театра, который трансформируется в центр уединение</vt:lpstr>
      <vt:lpstr>Центр логопедии</vt:lpstr>
      <vt:lpstr>Цент Конструирования</vt:lpstr>
      <vt:lpstr>Презентация PowerPoint</vt:lpstr>
    </vt:vector>
  </TitlesOfParts>
  <Company>Melkosoft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в логопедии</dc:title>
  <dc:creator>Admin</dc:creator>
  <cp:lastModifiedBy>user</cp:lastModifiedBy>
  <cp:revision>78</cp:revision>
  <dcterms:created xsi:type="dcterms:W3CDTF">2010-03-28T14:51:26Z</dcterms:created>
  <dcterms:modified xsi:type="dcterms:W3CDTF">2018-12-12T14:59:38Z</dcterms:modified>
</cp:coreProperties>
</file>