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0" r:id="rId1"/>
  </p:sldMasterIdLst>
  <p:notesMasterIdLst>
    <p:notesMasterId r:id="rId12"/>
  </p:notesMasterIdLst>
  <p:sldIdLst>
    <p:sldId id="256" r:id="rId2"/>
    <p:sldId id="257" r:id="rId3"/>
    <p:sldId id="262" r:id="rId4"/>
    <p:sldId id="263" r:id="rId5"/>
    <p:sldId id="264" r:id="rId6"/>
    <p:sldId id="265" r:id="rId7"/>
    <p:sldId id="261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CC66"/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6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A84A45-7E00-4B7D-B91C-0D668E9E8DD6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A8B773-143D-4FA2-BBAB-E5F7B66067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695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8B773-143D-4FA2-BBAB-E5F7B660677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899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8B773-143D-4FA2-BBAB-E5F7B660677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6406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8B773-143D-4FA2-BBAB-E5F7B6606774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725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8B773-143D-4FA2-BBAB-E5F7B6606774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156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18A33C2-D33A-4A32-848A-1065CC564C0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768F76B-2D90-43B2-BA50-76A247559314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402164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A33C2-D33A-4A32-848A-1065CC564C0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F76B-2D90-43B2-BA50-76A247559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367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A33C2-D33A-4A32-848A-1065CC564C0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F76B-2D90-43B2-BA50-76A247559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059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A33C2-D33A-4A32-848A-1065CC564C0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F76B-2D90-43B2-BA50-76A247559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840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8A33C2-D33A-4A32-848A-1065CC564C0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68F76B-2D90-43B2-BA50-76A24755931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64328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A33C2-D33A-4A32-848A-1065CC564C0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F76B-2D90-43B2-BA50-76A247559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496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A33C2-D33A-4A32-848A-1065CC564C0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F76B-2D90-43B2-BA50-76A247559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96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A33C2-D33A-4A32-848A-1065CC564C0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F76B-2D90-43B2-BA50-76A247559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050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A33C2-D33A-4A32-848A-1065CC564C0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F76B-2D90-43B2-BA50-76A2475593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468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8A33C2-D33A-4A32-848A-1065CC564C0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68F76B-2D90-43B2-BA50-76A24755931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8051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8A33C2-D33A-4A32-848A-1065CC564C0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68F76B-2D90-43B2-BA50-76A24755931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61527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A18A33C2-D33A-4A32-848A-1065CC564C0D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F768F76B-2D90-43B2-BA50-76A24755931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11941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12" r:id="rId2"/>
    <p:sldLayoutId id="2147483913" r:id="rId3"/>
    <p:sldLayoutId id="2147483914" r:id="rId4"/>
    <p:sldLayoutId id="2147483915" r:id="rId5"/>
    <p:sldLayoutId id="2147483916" r:id="rId6"/>
    <p:sldLayoutId id="2147483917" r:id="rId7"/>
    <p:sldLayoutId id="2147483918" r:id="rId8"/>
    <p:sldLayoutId id="2147483919" r:id="rId9"/>
    <p:sldLayoutId id="2147483920" r:id="rId10"/>
    <p:sldLayoutId id="2147483921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0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inrar-fansite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5654" y="1644261"/>
            <a:ext cx="7471193" cy="2852737"/>
          </a:xfrm>
        </p:spPr>
        <p:txBody>
          <a:bodyPr/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Сайт образовательного учреждения</a:t>
            </a:r>
            <a:b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(требования к документам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размещения на сайте)</a:t>
            </a:r>
            <a:endPara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540" y="105507"/>
            <a:ext cx="8616460" cy="1002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05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52650" y="3991707"/>
            <a:ext cx="3684197" cy="260424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5269" y="90118"/>
            <a:ext cx="8563708" cy="896816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Документы для сайт (графические)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5269" y="1354015"/>
            <a:ext cx="7965831" cy="5275385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Документы для сайта (графические) принимаются в </a:t>
            </a:r>
            <a:r>
              <a:rPr lang="ru-RU" b="1" dirty="0" smtClean="0">
                <a:solidFill>
                  <a:schemeClr val="tx1"/>
                </a:solidFill>
              </a:rPr>
              <a:t>формате </a:t>
            </a:r>
            <a:r>
              <a:rPr lang="en-US" b="1" dirty="0" smtClean="0">
                <a:solidFill>
                  <a:schemeClr val="tx1"/>
                </a:solidFill>
              </a:rPr>
              <a:t>JPEG </a:t>
            </a:r>
            <a:r>
              <a:rPr lang="ru-RU" b="1" dirty="0" smtClean="0">
                <a:solidFill>
                  <a:schemeClr val="tx1"/>
                </a:solidFill>
              </a:rPr>
              <a:t>или </a:t>
            </a:r>
            <a:r>
              <a:rPr lang="en-US" b="1" dirty="0" smtClean="0">
                <a:solidFill>
                  <a:schemeClr val="tx1"/>
                </a:solidFill>
              </a:rPr>
              <a:t>PNG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(фото, дипломы, грамоты, сертификаты и т.д.) 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Грамоты, дипломы, сертификаты обучающихся и учителя необходимо присылать отдельно в заархивированных папках;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Имя папки должно содержать информацию о классе и учителе.</a:t>
            </a:r>
          </a:p>
          <a:p>
            <a:pPr marL="0" indent="0">
              <a:buNone/>
            </a:pPr>
            <a:endParaRPr lang="ru-RU" u="sng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u="sng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4495658" y="3125666"/>
            <a:ext cx="808892" cy="1174873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5892509" y="3125666"/>
            <a:ext cx="692930" cy="1182565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027250" y="3027249"/>
            <a:ext cx="6858002" cy="80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16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7153" y="123092"/>
            <a:ext cx="7877908" cy="89681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Документы для сайт (текстовые)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7153" y="1406769"/>
            <a:ext cx="7877908" cy="4158761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Документы для сайта (текстовые) принимаются </a:t>
            </a:r>
            <a:r>
              <a:rPr lang="ru-RU" b="1" dirty="0" smtClean="0">
                <a:solidFill>
                  <a:schemeClr val="tx1"/>
                </a:solidFill>
              </a:rPr>
              <a:t>только в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формате </a:t>
            </a:r>
            <a:r>
              <a:rPr lang="en-US" b="1" dirty="0" smtClean="0">
                <a:solidFill>
                  <a:schemeClr val="tx1"/>
                </a:solidFill>
              </a:rPr>
              <a:t>PDF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Имя файла (документа) должно соответствовать имени на сайте;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1) в имени файлов рабочих программ необходимо указывать предмет, класс, ФИО учителя – </a:t>
            </a:r>
            <a:r>
              <a:rPr lang="ru-RU" i="1" dirty="0" smtClean="0">
                <a:solidFill>
                  <a:schemeClr val="tx1"/>
                </a:solidFill>
              </a:rPr>
              <a:t>«</a:t>
            </a:r>
            <a:r>
              <a:rPr lang="ru-RU" i="1" u="sng" dirty="0" smtClean="0">
                <a:solidFill>
                  <a:schemeClr val="tx1"/>
                </a:solidFill>
              </a:rPr>
              <a:t>Рабочая программа по математике 3А Петрова М.И.»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2) в приказах – название приказа, номер и дату - </a:t>
            </a:r>
            <a:r>
              <a:rPr lang="ru-RU" i="1" u="sng" dirty="0" smtClean="0">
                <a:solidFill>
                  <a:schemeClr val="tx1"/>
                </a:solidFill>
              </a:rPr>
              <a:t>«О режиме работы образовательного учреждения на 2018-2019 </a:t>
            </a:r>
            <a:r>
              <a:rPr lang="ru-RU" i="1" u="sng" dirty="0" err="1" smtClean="0">
                <a:solidFill>
                  <a:schemeClr val="tx1"/>
                </a:solidFill>
              </a:rPr>
              <a:t>уч.г</a:t>
            </a:r>
            <a:r>
              <a:rPr lang="ru-RU" i="1" u="sng" dirty="0" smtClean="0">
                <a:solidFill>
                  <a:schemeClr val="tx1"/>
                </a:solidFill>
              </a:rPr>
              <a:t>. № 234 от 18.08.2018»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Если документов много (больше 5-ти) необходимо создать «архив».</a:t>
            </a:r>
            <a:endParaRPr lang="ru-RU" u="sng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u="sng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018458" y="3027248"/>
            <a:ext cx="6858002" cy="80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44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700" y="158262"/>
            <a:ext cx="7200900" cy="14859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Как добавить титульный лист в рабочую программу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3502" y="1477108"/>
            <a:ext cx="8431823" cy="136280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Сделайте скан копию титульного листа в формате </a:t>
            </a:r>
            <a:r>
              <a:rPr lang="en-US" dirty="0" smtClean="0">
                <a:solidFill>
                  <a:schemeClr val="tx1"/>
                </a:solidFill>
              </a:rPr>
              <a:t>JPEG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Правой кнопкой мыши кликните на документ и нажмите «Копировать»;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9964" y="2672862"/>
            <a:ext cx="3235569" cy="4132387"/>
          </a:xfrm>
          <a:prstGeom prst="rect">
            <a:avLst/>
          </a:prstGeom>
        </p:spPr>
      </p:pic>
      <p:cxnSp>
        <p:nvCxnSpPr>
          <p:cNvPr id="7" name="Прямая со стрелкой 6"/>
          <p:cNvCxnSpPr/>
          <p:nvPr/>
        </p:nvCxnSpPr>
        <p:spPr>
          <a:xfrm flipH="1">
            <a:off x="4193932" y="2214928"/>
            <a:ext cx="3675184" cy="4432057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3046535" y="2732206"/>
            <a:ext cx="698989" cy="860181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3481754" y="2214928"/>
            <a:ext cx="712178" cy="721703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027250" y="3027248"/>
            <a:ext cx="6858002" cy="80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18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700" y="158262"/>
            <a:ext cx="7200900" cy="14859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Как добавить титульный лист в рабочую программу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0777" y="1419958"/>
            <a:ext cx="7376746" cy="1107831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Откройте вашу рабочую программу без титульного листа;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Установите курсор в начало документа;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838" y="2681784"/>
            <a:ext cx="8334514" cy="3024424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>
          <a:xfrm>
            <a:off x="4629150" y="3868615"/>
            <a:ext cx="813288" cy="325381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3991707" y="2162908"/>
            <a:ext cx="1044087" cy="1868397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027250" y="3027252"/>
            <a:ext cx="6858002" cy="80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08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700" y="158262"/>
            <a:ext cx="7200900" cy="14859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Как добавить титульный лист в рабочую программу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4391" y="1446334"/>
            <a:ext cx="8431823" cy="641839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Кликните правой кнопкой мыши и нажмите «Вставить», либо нажмите «Вставить» на панели инструментов;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70539" y="2136531"/>
            <a:ext cx="6515100" cy="2597216"/>
          </a:xfrm>
          <a:prstGeom prst="rect">
            <a:avLst/>
          </a:prstGeom>
        </p:spPr>
      </p:pic>
      <p:cxnSp>
        <p:nvCxnSpPr>
          <p:cNvPr id="7" name="Прямая со стрелкой 6"/>
          <p:cNvCxnSpPr/>
          <p:nvPr/>
        </p:nvCxnSpPr>
        <p:spPr>
          <a:xfrm flipH="1">
            <a:off x="5328138" y="1767254"/>
            <a:ext cx="1151794" cy="1881554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70539" y="4862142"/>
            <a:ext cx="6559062" cy="1744800"/>
          </a:xfrm>
          <a:prstGeom prst="rect">
            <a:avLst/>
          </a:prstGeom>
        </p:spPr>
      </p:pic>
      <p:cxnSp>
        <p:nvCxnSpPr>
          <p:cNvPr id="15" name="Прямая со стрелкой 14"/>
          <p:cNvCxnSpPr/>
          <p:nvPr/>
        </p:nvCxnSpPr>
        <p:spPr>
          <a:xfrm>
            <a:off x="1776046" y="1960685"/>
            <a:ext cx="26377" cy="331470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016361" y="3027249"/>
            <a:ext cx="6858002" cy="80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8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700" y="158262"/>
            <a:ext cx="7200900" cy="14859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Как добавить титульный лист в рабочую программу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2178" y="1494692"/>
            <a:ext cx="4800600" cy="167053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Потяните за угол рисунка чтоб сделать изображение больше;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Сохраните Рабочую программу в формате </a:t>
            </a:r>
            <a:r>
              <a:rPr lang="en-US" dirty="0" smtClean="0">
                <a:solidFill>
                  <a:schemeClr val="tx1"/>
                </a:solidFill>
              </a:rPr>
              <a:t>PDF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12777" y="1129812"/>
            <a:ext cx="3174023" cy="5297365"/>
          </a:xfrm>
          <a:prstGeom prst="rect">
            <a:avLst/>
          </a:prstGeom>
        </p:spPr>
      </p:pic>
      <p:cxnSp>
        <p:nvCxnSpPr>
          <p:cNvPr id="15" name="Прямая со стрелкой 14"/>
          <p:cNvCxnSpPr/>
          <p:nvPr/>
        </p:nvCxnSpPr>
        <p:spPr>
          <a:xfrm>
            <a:off x="2725615" y="1776046"/>
            <a:ext cx="3305908" cy="3974123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027250" y="3027251"/>
            <a:ext cx="6858002" cy="80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77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700" y="193431"/>
            <a:ext cx="7200900" cy="14859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Рабочие программы для сайта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8700" y="1230923"/>
            <a:ext cx="7816362" cy="2013439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Рабочие программы для сайта должны быть сохранены в формате </a:t>
            </a:r>
            <a:r>
              <a:rPr lang="en-US" dirty="0" smtClean="0">
                <a:solidFill>
                  <a:schemeClr val="tx1"/>
                </a:solidFill>
              </a:rPr>
              <a:t>PDF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Рабочие программы и программы по внеурочной деятельности должны быть разложены в отдельные папки;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 имени файла должно содержаться – предмет, класс, ФИО учителя.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Прямоугольник с одним усеченным и одним скругленным углом 3"/>
          <p:cNvSpPr/>
          <p:nvPr/>
        </p:nvSpPr>
        <p:spPr>
          <a:xfrm>
            <a:off x="3757234" y="3050924"/>
            <a:ext cx="1696915" cy="1178169"/>
          </a:xfrm>
          <a:prstGeom prst="snipRoundRect">
            <a:avLst/>
          </a:prstGeom>
          <a:solidFill>
            <a:srgbClr val="FFCC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Петрова М.И.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3 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одним усеченным и одним скругленным углом 4"/>
          <p:cNvSpPr/>
          <p:nvPr/>
        </p:nvSpPr>
        <p:spPr>
          <a:xfrm>
            <a:off x="2341683" y="4504594"/>
            <a:ext cx="1175239" cy="885091"/>
          </a:xfrm>
          <a:prstGeom prst="snipRoundRect">
            <a:avLst/>
          </a:prstGeom>
          <a:solidFill>
            <a:srgbClr val="FFCC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Рабочие программы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с одним усеченным и одним скругленным углом 6"/>
          <p:cNvSpPr/>
          <p:nvPr/>
        </p:nvSpPr>
        <p:spPr>
          <a:xfrm>
            <a:off x="5722309" y="4504587"/>
            <a:ext cx="1175239" cy="885091"/>
          </a:xfrm>
          <a:prstGeom prst="snipRoundRect">
            <a:avLst/>
          </a:prstGeom>
          <a:solidFill>
            <a:srgbClr val="FFCC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Внеурочная деятельность</a:t>
            </a:r>
            <a:endParaRPr lang="ru-RU" sz="1200" b="1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3200395" y="4205650"/>
            <a:ext cx="571499" cy="3048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402847" y="4202718"/>
            <a:ext cx="487999" cy="30186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2929303" y="5413129"/>
            <a:ext cx="1" cy="3048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6309929" y="5398472"/>
            <a:ext cx="1" cy="3048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027250" y="3027252"/>
            <a:ext cx="6858002" cy="8035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5108" y="5741373"/>
            <a:ext cx="3814042" cy="795571"/>
          </a:xfrm>
          <a:prstGeom prst="rect">
            <a:avLst/>
          </a:prstGeom>
        </p:spPr>
      </p:pic>
      <p:cxnSp>
        <p:nvCxnSpPr>
          <p:cNvPr id="12" name="Прямая со стрелкой 11"/>
          <p:cNvCxnSpPr/>
          <p:nvPr/>
        </p:nvCxnSpPr>
        <p:spPr>
          <a:xfrm>
            <a:off x="1924253" y="3059709"/>
            <a:ext cx="15334" cy="278717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48931" y="5717920"/>
            <a:ext cx="4014604" cy="81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83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700" y="202223"/>
            <a:ext cx="8044962" cy="14859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СОХРАНЕНИЕ </a:t>
            </a:r>
            <a:r>
              <a:rPr lang="ru-RU" sz="4000" b="1" dirty="0"/>
              <a:t>ИЗ </a:t>
            </a:r>
            <a:r>
              <a:rPr lang="en-US" sz="4000" b="1" dirty="0"/>
              <a:t>WORD </a:t>
            </a:r>
            <a:r>
              <a:rPr lang="ru-RU" sz="4000" b="1" dirty="0"/>
              <a:t>В </a:t>
            </a:r>
            <a:r>
              <a:rPr lang="en-US" sz="4000" b="1" dirty="0"/>
              <a:t>PDF</a:t>
            </a:r>
            <a:r>
              <a:rPr lang="ru-RU" sz="4000" b="1" dirty="0">
                <a:solidFill>
                  <a:schemeClr val="tx1"/>
                </a:solidFill>
              </a:rPr>
              <a:t/>
            </a:r>
            <a:br>
              <a:rPr lang="ru-RU" sz="4000" b="1" dirty="0">
                <a:solidFill>
                  <a:schemeClr val="tx1"/>
                </a:solidFill>
              </a:rPr>
            </a:b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5702" y="1002324"/>
            <a:ext cx="7666895" cy="271243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</a:rPr>
              <a:t>1) откройте документ </a:t>
            </a:r>
            <a:r>
              <a:rPr lang="en-US" dirty="0" smtClean="0">
                <a:solidFill>
                  <a:schemeClr val="tx1"/>
                </a:solidFill>
              </a:rPr>
              <a:t>WORD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</a:rPr>
              <a:t>2) файл   </a:t>
            </a:r>
            <a:r>
              <a:rPr lang="en-US" dirty="0" smtClean="0">
                <a:solidFill>
                  <a:schemeClr val="tx1"/>
                </a:solidFill>
              </a:rPr>
              <a:t> c</a:t>
            </a:r>
            <a:r>
              <a:rPr lang="ru-RU" dirty="0" smtClean="0">
                <a:solidFill>
                  <a:schemeClr val="tx1"/>
                </a:solidFill>
              </a:rPr>
              <a:t>охранить как;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3) </a:t>
            </a:r>
            <a:r>
              <a:rPr lang="ru-RU" dirty="0" smtClean="0">
                <a:solidFill>
                  <a:schemeClr val="tx1"/>
                </a:solidFill>
              </a:rPr>
              <a:t>дайте имя файлу такое, какое будет на странице сайта;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4) </a:t>
            </a:r>
            <a:r>
              <a:rPr lang="ru-RU" dirty="0" smtClean="0">
                <a:solidFill>
                  <a:schemeClr val="tx1"/>
                </a:solidFill>
              </a:rPr>
              <a:t>укажите тип документа – </a:t>
            </a:r>
            <a:r>
              <a:rPr lang="en-US" dirty="0" smtClean="0">
                <a:solidFill>
                  <a:schemeClr val="tx1"/>
                </a:solidFill>
              </a:rPr>
              <a:t>PDF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chemeClr val="tx1"/>
                </a:solidFill>
              </a:rPr>
              <a:t>5)</a:t>
            </a:r>
            <a:r>
              <a:rPr lang="ru-RU" dirty="0" smtClean="0">
                <a:solidFill>
                  <a:schemeClr val="tx1"/>
                </a:solidFill>
              </a:rPr>
              <a:t> сохраните документ;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97251" y="2648685"/>
            <a:ext cx="4676411" cy="4078980"/>
          </a:xfrm>
          <a:prstGeom prst="rect">
            <a:avLst/>
          </a:prstGeom>
        </p:spPr>
      </p:pic>
      <p:cxnSp>
        <p:nvCxnSpPr>
          <p:cNvPr id="17" name="Прямая со стрелкой 16"/>
          <p:cNvCxnSpPr/>
          <p:nvPr/>
        </p:nvCxnSpPr>
        <p:spPr>
          <a:xfrm flipH="1">
            <a:off x="5660047" y="1978269"/>
            <a:ext cx="855053" cy="3464169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581341" y="2250831"/>
            <a:ext cx="799551" cy="4152169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2092569" y="1512277"/>
            <a:ext cx="219808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035050" y="3027251"/>
            <a:ext cx="6858002" cy="80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11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2323" y="184638"/>
            <a:ext cx="7200900" cy="923192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Как создать «архив»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5335" y="947368"/>
            <a:ext cx="8001000" cy="189474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 вашем компьютере должна быть установлена программа </a:t>
            </a:r>
            <a:r>
              <a:rPr lang="en-US" dirty="0" smtClean="0">
                <a:solidFill>
                  <a:schemeClr val="tx1"/>
                </a:solidFill>
              </a:rPr>
              <a:t>WinRAR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  <a:hlinkClick r:id="rId3"/>
              </a:rPr>
              <a:t>https://winrar-fansite.com</a:t>
            </a:r>
            <a:r>
              <a:rPr lang="en-US" dirty="0" smtClean="0">
                <a:solidFill>
                  <a:schemeClr val="tx1"/>
                </a:solidFill>
                <a:hlinkClick r:id="rId3"/>
              </a:rPr>
              <a:t>/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Создаем папку с изображениями или документами, даем имя папке;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Правой кнопкой мыши кликаем на папку, в меню выбираем пункт «Добавить в архив»;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 окне кликаем «ОК»;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Ваш «архив» готов, отправляем по электронной почте.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63799" y="2479430"/>
            <a:ext cx="3995562" cy="3411415"/>
          </a:xfrm>
          <a:prstGeom prst="rect">
            <a:avLst/>
          </a:prstGeom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5953434" y="1767254"/>
            <a:ext cx="1168335" cy="3411415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5821" y="3046537"/>
            <a:ext cx="4017978" cy="3631222"/>
          </a:xfrm>
          <a:prstGeom prst="rect">
            <a:avLst/>
          </a:prstGeom>
        </p:spPr>
      </p:pic>
      <p:cxnSp>
        <p:nvCxnSpPr>
          <p:cNvPr id="12" name="Прямая со стрелкой 11"/>
          <p:cNvCxnSpPr/>
          <p:nvPr/>
        </p:nvCxnSpPr>
        <p:spPr>
          <a:xfrm>
            <a:off x="2758072" y="2055198"/>
            <a:ext cx="439808" cy="4037871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3014209" y="3027251"/>
            <a:ext cx="6858002" cy="80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7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Фиолетовый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Урожай</Template>
  <TotalTime>399</TotalTime>
  <Words>407</Words>
  <Application>Microsoft Office PowerPoint</Application>
  <PresentationFormat>Экран (4:3)</PresentationFormat>
  <Paragraphs>47</Paragraphs>
  <Slides>10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Calibri</vt:lpstr>
      <vt:lpstr>Franklin Gothic Book</vt:lpstr>
      <vt:lpstr>Crop</vt:lpstr>
      <vt:lpstr>Сайт образовательного учреждения (требования к документам для размещения на сайте)</vt:lpstr>
      <vt:lpstr>Документы для сайт (текстовые)</vt:lpstr>
      <vt:lpstr>Как добавить титульный лист в рабочую программу</vt:lpstr>
      <vt:lpstr>Как добавить титульный лист в рабочую программу</vt:lpstr>
      <vt:lpstr>Как добавить титульный лист в рабочую программу</vt:lpstr>
      <vt:lpstr>Как добавить титульный лист в рабочую программу</vt:lpstr>
      <vt:lpstr>Рабочие программы для сайта</vt:lpstr>
      <vt:lpstr>СОХРАНЕНИЕ ИЗ WORD В PDF </vt:lpstr>
      <vt:lpstr>Как создать «архив»</vt:lpstr>
      <vt:lpstr>Документы для сайт (графические)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сайт</dc:title>
  <dc:creator>Пользователь Windows</dc:creator>
  <cp:lastModifiedBy>Пользователь Windows</cp:lastModifiedBy>
  <cp:revision>37</cp:revision>
  <dcterms:created xsi:type="dcterms:W3CDTF">2018-12-11T06:55:09Z</dcterms:created>
  <dcterms:modified xsi:type="dcterms:W3CDTF">2018-12-12T10:03:54Z</dcterms:modified>
</cp:coreProperties>
</file>